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4"/>
  </p:notesMasterIdLst>
  <p:sldIdLst>
    <p:sldId id="266" r:id="rId2"/>
    <p:sldId id="258" r:id="rId3"/>
    <p:sldId id="259" r:id="rId4"/>
    <p:sldId id="260" r:id="rId5"/>
    <p:sldId id="262" r:id="rId6"/>
    <p:sldId id="263" r:id="rId7"/>
    <p:sldId id="267" r:id="rId8"/>
    <p:sldId id="268" r:id="rId9"/>
    <p:sldId id="261" r:id="rId10"/>
    <p:sldId id="264" r:id="rId11"/>
    <p:sldId id="269" r:id="rId12"/>
    <p:sldId id="257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자사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만족도</c:v>
                </c:pt>
                <c:pt idx="1">
                  <c:v>신뢰도</c:v>
                </c:pt>
                <c:pt idx="2">
                  <c:v>가치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3.8</c:v>
                </c:pt>
                <c:pt idx="2">
                  <c:v>4.5999999999999996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BC4-44E2-B277-445F82C5146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A사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만족도</c:v>
                </c:pt>
                <c:pt idx="1">
                  <c:v>신뢰도</c:v>
                </c:pt>
                <c:pt idx="2">
                  <c:v>가치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2.5</c:v>
                </c:pt>
                <c:pt idx="2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BC4-44E2-B277-445F82C5146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B사</c:v>
                </c:pt>
              </c:strCache>
            </c:strRef>
          </c:tx>
          <c:invertIfNegative val="0"/>
          <c:cat>
            <c:strRef>
              <c:f>Sheet1!$A$2:$A$4</c:f>
              <c:strCache>
                <c:ptCount val="3"/>
                <c:pt idx="0">
                  <c:v>만족도</c:v>
                </c:pt>
                <c:pt idx="1">
                  <c:v>신뢰도</c:v>
                </c:pt>
                <c:pt idx="2">
                  <c:v>가치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10</c:v>
                </c:pt>
                <c:pt idx="1">
                  <c:v>1.9</c:v>
                </c:pt>
                <c:pt idx="2">
                  <c:v>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BC4-44E2-B277-445F82C5146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3228032"/>
        <c:axId val="173230720"/>
      </c:barChart>
      <c:catAx>
        <c:axId val="1732280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ko-KR"/>
          </a:p>
        </c:txPr>
        <c:crossAx val="173230720"/>
        <c:crosses val="autoZero"/>
        <c:auto val="1"/>
        <c:lblAlgn val="ctr"/>
        <c:lblOffset val="100"/>
        <c:noMultiLvlLbl val="0"/>
      </c:catAx>
      <c:valAx>
        <c:axId val="17323072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73228032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ko-K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F9A5B04-456A-406D-8311-D374B8209EE1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pPr latinLnBrk="1"/>
          <a:endParaRPr lang="ko-KR" altLang="en-US"/>
        </a:p>
      </dgm:t>
    </dgm:pt>
    <dgm:pt modelId="{951F727D-1D4E-4802-8B1D-BD8F522F2A2E}">
      <dgm:prSet/>
      <dgm:spPr/>
      <dgm:t>
        <a:bodyPr/>
        <a:lstStyle/>
        <a:p>
          <a:pPr rtl="0" latinLnBrk="1"/>
          <a:r>
            <a:rPr lang="ko-KR"/>
            <a:t>미소</a:t>
          </a:r>
        </a:p>
      </dgm:t>
    </dgm:pt>
    <dgm:pt modelId="{D1A2E0CB-F348-4B9B-A625-0EC6F16EB5ED}" type="parTrans" cxnId="{69EBACD8-5FEB-4119-A583-6E49411E22E3}">
      <dgm:prSet/>
      <dgm:spPr/>
      <dgm:t>
        <a:bodyPr/>
        <a:lstStyle/>
        <a:p>
          <a:pPr latinLnBrk="1"/>
          <a:endParaRPr lang="ko-KR" altLang="en-US"/>
        </a:p>
      </dgm:t>
    </dgm:pt>
    <dgm:pt modelId="{3345CD52-5933-4FD2-B15B-B18C3C4055CF}" type="sibTrans" cxnId="{69EBACD8-5FEB-4119-A583-6E49411E22E3}">
      <dgm:prSet/>
      <dgm:spPr/>
      <dgm:t>
        <a:bodyPr/>
        <a:lstStyle/>
        <a:p>
          <a:pPr latinLnBrk="1"/>
          <a:endParaRPr lang="ko-KR" altLang="en-US"/>
        </a:p>
      </dgm:t>
    </dgm:pt>
    <dgm:pt modelId="{B30EA78D-5EDF-4653-AF4A-7C7ECCD0F1FC}">
      <dgm:prSet/>
      <dgm:spPr/>
      <dgm:t>
        <a:bodyPr/>
        <a:lstStyle/>
        <a:p>
          <a:pPr rtl="0" latinLnBrk="1"/>
          <a:r>
            <a:rPr lang="ko-KR"/>
            <a:t>인정</a:t>
          </a:r>
        </a:p>
      </dgm:t>
    </dgm:pt>
    <dgm:pt modelId="{A85B3B5E-3963-49ED-BEF7-E65E52762F20}" type="parTrans" cxnId="{5D6A0324-F348-4267-BC9B-AEE1797DE290}">
      <dgm:prSet/>
      <dgm:spPr/>
      <dgm:t>
        <a:bodyPr/>
        <a:lstStyle/>
        <a:p>
          <a:pPr latinLnBrk="1"/>
          <a:endParaRPr lang="ko-KR" altLang="en-US"/>
        </a:p>
      </dgm:t>
    </dgm:pt>
    <dgm:pt modelId="{17BDF411-5A57-4BF8-9653-9BA40E04D205}" type="sibTrans" cxnId="{5D6A0324-F348-4267-BC9B-AEE1797DE290}">
      <dgm:prSet/>
      <dgm:spPr/>
      <dgm:t>
        <a:bodyPr/>
        <a:lstStyle/>
        <a:p>
          <a:pPr latinLnBrk="1"/>
          <a:endParaRPr lang="ko-KR" altLang="en-US"/>
        </a:p>
      </dgm:t>
    </dgm:pt>
    <dgm:pt modelId="{16FF8E55-0232-489B-881A-CDF85BFBFBB1}">
      <dgm:prSet/>
      <dgm:spPr/>
      <dgm:t>
        <a:bodyPr/>
        <a:lstStyle/>
        <a:p>
          <a:pPr rtl="0" latinLnBrk="1"/>
          <a:r>
            <a:rPr lang="ko-KR"/>
            <a:t>칭찬</a:t>
          </a:r>
        </a:p>
      </dgm:t>
    </dgm:pt>
    <dgm:pt modelId="{A2A96C84-9A87-4723-8E5B-C9595F49B5B4}" type="parTrans" cxnId="{D7FF31C7-ED2F-46F7-9529-D9308CFDEA3B}">
      <dgm:prSet/>
      <dgm:spPr/>
      <dgm:t>
        <a:bodyPr/>
        <a:lstStyle/>
        <a:p>
          <a:pPr latinLnBrk="1"/>
          <a:endParaRPr lang="ko-KR" altLang="en-US"/>
        </a:p>
      </dgm:t>
    </dgm:pt>
    <dgm:pt modelId="{26E6281E-31CF-4E68-81C0-299A64B60F47}" type="sibTrans" cxnId="{D7FF31C7-ED2F-46F7-9529-D9308CFDEA3B}">
      <dgm:prSet/>
      <dgm:spPr/>
      <dgm:t>
        <a:bodyPr/>
        <a:lstStyle/>
        <a:p>
          <a:pPr latinLnBrk="1"/>
          <a:endParaRPr lang="ko-KR" altLang="en-US"/>
        </a:p>
      </dgm:t>
    </dgm:pt>
    <dgm:pt modelId="{1F415548-A1C5-407A-A6EA-53C041B5D814}">
      <dgm:prSet/>
      <dgm:spPr/>
      <dgm:t>
        <a:bodyPr/>
        <a:lstStyle/>
        <a:p>
          <a:pPr rtl="0" latinLnBrk="1"/>
          <a:r>
            <a:rPr lang="ko-KR"/>
            <a:t>선물</a:t>
          </a:r>
        </a:p>
      </dgm:t>
    </dgm:pt>
    <dgm:pt modelId="{F85A4F88-CD6C-4394-BAA7-A3EDFDC84E3A}" type="parTrans" cxnId="{1ACCCB16-B774-468E-ACDA-5499B3D44754}">
      <dgm:prSet/>
      <dgm:spPr/>
      <dgm:t>
        <a:bodyPr/>
        <a:lstStyle/>
        <a:p>
          <a:pPr latinLnBrk="1"/>
          <a:endParaRPr lang="ko-KR" altLang="en-US"/>
        </a:p>
      </dgm:t>
    </dgm:pt>
    <dgm:pt modelId="{44A264A3-B397-4CD4-AE8E-0A5637543ABF}" type="sibTrans" cxnId="{1ACCCB16-B774-468E-ACDA-5499B3D44754}">
      <dgm:prSet/>
      <dgm:spPr/>
      <dgm:t>
        <a:bodyPr/>
        <a:lstStyle/>
        <a:p>
          <a:pPr latinLnBrk="1"/>
          <a:endParaRPr lang="ko-KR" altLang="en-US"/>
        </a:p>
      </dgm:t>
    </dgm:pt>
    <dgm:pt modelId="{B916DE28-C73B-43BD-B9EE-8CDB21B1C90F}">
      <dgm:prSet/>
      <dgm:spPr/>
      <dgm:t>
        <a:bodyPr/>
        <a:lstStyle/>
        <a:p>
          <a:pPr rtl="0" latinLnBrk="1"/>
          <a:r>
            <a:rPr lang="ko-KR"/>
            <a:t>돈</a:t>
          </a:r>
        </a:p>
      </dgm:t>
    </dgm:pt>
    <dgm:pt modelId="{DDCC6E26-F29F-4B01-A149-930103D563EA}" type="parTrans" cxnId="{D80CDFBA-96D2-4AF9-AA72-3927B197F58F}">
      <dgm:prSet/>
      <dgm:spPr/>
      <dgm:t>
        <a:bodyPr/>
        <a:lstStyle/>
        <a:p>
          <a:pPr latinLnBrk="1"/>
          <a:endParaRPr lang="ko-KR" altLang="en-US"/>
        </a:p>
      </dgm:t>
    </dgm:pt>
    <dgm:pt modelId="{9F49DB4E-D30C-4A5B-9349-E9AB5567F103}" type="sibTrans" cxnId="{D80CDFBA-96D2-4AF9-AA72-3927B197F58F}">
      <dgm:prSet/>
      <dgm:spPr/>
      <dgm:t>
        <a:bodyPr/>
        <a:lstStyle/>
        <a:p>
          <a:pPr latinLnBrk="1"/>
          <a:endParaRPr lang="ko-KR" altLang="en-US"/>
        </a:p>
      </dgm:t>
    </dgm:pt>
    <dgm:pt modelId="{59C2B21C-E9EB-4C98-8C09-376D52BFF52A}" type="pres">
      <dgm:prSet presAssocID="{CF9A5B04-456A-406D-8311-D374B8209EE1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C66E3A7E-6320-4E08-AD40-D3354511021F}" type="pres">
      <dgm:prSet presAssocID="{951F727D-1D4E-4802-8B1D-BD8F522F2A2E}" presName="Accent1" presStyleCnt="0"/>
      <dgm:spPr/>
    </dgm:pt>
    <dgm:pt modelId="{8F5DC5B4-410E-41BF-8A38-F6885FCADA6B}" type="pres">
      <dgm:prSet presAssocID="{951F727D-1D4E-4802-8B1D-BD8F522F2A2E}" presName="Accent" presStyleLbl="node1" presStyleIdx="0" presStyleCnt="5"/>
      <dgm:spPr/>
    </dgm:pt>
    <dgm:pt modelId="{A9C48709-81F3-4ADA-ACAF-13AEFCE2281D}" type="pres">
      <dgm:prSet presAssocID="{951F727D-1D4E-4802-8B1D-BD8F522F2A2E}" presName="Parent1" presStyleLbl="revTx" presStyleIdx="0" presStyleCnt="5">
        <dgm:presLayoutVars>
          <dgm:chMax val="1"/>
          <dgm:chPref val="1"/>
          <dgm:bulletEnabled val="1"/>
        </dgm:presLayoutVars>
      </dgm:prSet>
      <dgm:spPr/>
    </dgm:pt>
    <dgm:pt modelId="{DA68D23B-539B-4A9F-A0B6-9DE8C15BDDC3}" type="pres">
      <dgm:prSet presAssocID="{B30EA78D-5EDF-4653-AF4A-7C7ECCD0F1FC}" presName="Accent2" presStyleCnt="0"/>
      <dgm:spPr/>
    </dgm:pt>
    <dgm:pt modelId="{FA52A3E9-B2BE-4C25-A701-EED1C79533AD}" type="pres">
      <dgm:prSet presAssocID="{B30EA78D-5EDF-4653-AF4A-7C7ECCD0F1FC}" presName="Accent" presStyleLbl="node1" presStyleIdx="1" presStyleCnt="5"/>
      <dgm:spPr/>
    </dgm:pt>
    <dgm:pt modelId="{2D35664B-624B-4E5A-987C-6944780EEB92}" type="pres">
      <dgm:prSet presAssocID="{B30EA78D-5EDF-4653-AF4A-7C7ECCD0F1FC}" presName="Parent2" presStyleLbl="revTx" presStyleIdx="1" presStyleCnt="5">
        <dgm:presLayoutVars>
          <dgm:chMax val="1"/>
          <dgm:chPref val="1"/>
          <dgm:bulletEnabled val="1"/>
        </dgm:presLayoutVars>
      </dgm:prSet>
      <dgm:spPr/>
    </dgm:pt>
    <dgm:pt modelId="{3DE08888-9522-4FB1-95D4-722EA5A82965}" type="pres">
      <dgm:prSet presAssocID="{16FF8E55-0232-489B-881A-CDF85BFBFBB1}" presName="Accent3" presStyleCnt="0"/>
      <dgm:spPr/>
    </dgm:pt>
    <dgm:pt modelId="{F6FFD5D5-89EC-45B8-9745-AEF6F6073161}" type="pres">
      <dgm:prSet presAssocID="{16FF8E55-0232-489B-881A-CDF85BFBFBB1}" presName="Accent" presStyleLbl="node1" presStyleIdx="2" presStyleCnt="5"/>
      <dgm:spPr/>
    </dgm:pt>
    <dgm:pt modelId="{187F96B6-E340-42E6-9CD3-206C2AA70275}" type="pres">
      <dgm:prSet presAssocID="{16FF8E55-0232-489B-881A-CDF85BFBFBB1}" presName="Parent3" presStyleLbl="revTx" presStyleIdx="2" presStyleCnt="5">
        <dgm:presLayoutVars>
          <dgm:chMax val="1"/>
          <dgm:chPref val="1"/>
          <dgm:bulletEnabled val="1"/>
        </dgm:presLayoutVars>
      </dgm:prSet>
      <dgm:spPr/>
    </dgm:pt>
    <dgm:pt modelId="{BC25429C-9784-401B-B267-EADF877696C9}" type="pres">
      <dgm:prSet presAssocID="{1F415548-A1C5-407A-A6EA-53C041B5D814}" presName="Accent4" presStyleCnt="0"/>
      <dgm:spPr/>
    </dgm:pt>
    <dgm:pt modelId="{A968A6B0-0BFA-4563-9535-0A7F83F8CC27}" type="pres">
      <dgm:prSet presAssocID="{1F415548-A1C5-407A-A6EA-53C041B5D814}" presName="Accent" presStyleLbl="node1" presStyleIdx="3" presStyleCnt="5"/>
      <dgm:spPr/>
    </dgm:pt>
    <dgm:pt modelId="{0A6EA599-3E4C-4A14-B993-3973C4FD98FA}" type="pres">
      <dgm:prSet presAssocID="{1F415548-A1C5-407A-A6EA-53C041B5D814}" presName="Parent4" presStyleLbl="revTx" presStyleIdx="3" presStyleCnt="5">
        <dgm:presLayoutVars>
          <dgm:chMax val="1"/>
          <dgm:chPref val="1"/>
          <dgm:bulletEnabled val="1"/>
        </dgm:presLayoutVars>
      </dgm:prSet>
      <dgm:spPr/>
    </dgm:pt>
    <dgm:pt modelId="{D9E3C88F-CD02-4AFC-B2A1-472DF13BA4BC}" type="pres">
      <dgm:prSet presAssocID="{B916DE28-C73B-43BD-B9EE-8CDB21B1C90F}" presName="Accent5" presStyleCnt="0"/>
      <dgm:spPr/>
    </dgm:pt>
    <dgm:pt modelId="{C1306555-BEC2-4B9B-BE89-35BA56FA1C7E}" type="pres">
      <dgm:prSet presAssocID="{B916DE28-C73B-43BD-B9EE-8CDB21B1C90F}" presName="Accent" presStyleLbl="node1" presStyleIdx="4" presStyleCnt="5"/>
      <dgm:spPr/>
    </dgm:pt>
    <dgm:pt modelId="{8C3E17B8-6A3E-4BD5-9FC9-41280DD0A467}" type="pres">
      <dgm:prSet presAssocID="{B916DE28-C73B-43BD-B9EE-8CDB21B1C90F}" presName="Parent5" presStyleLbl="revTx" presStyleIdx="4" presStyleCnt="5">
        <dgm:presLayoutVars>
          <dgm:chMax val="1"/>
          <dgm:chPref val="1"/>
          <dgm:bulletEnabled val="1"/>
        </dgm:presLayoutVars>
      </dgm:prSet>
      <dgm:spPr/>
    </dgm:pt>
  </dgm:ptLst>
  <dgm:cxnLst>
    <dgm:cxn modelId="{C15DD007-D67C-4C9B-B7C5-C27019B3E3F3}" type="presOf" srcId="{16FF8E55-0232-489B-881A-CDF85BFBFBB1}" destId="{187F96B6-E340-42E6-9CD3-206C2AA70275}" srcOrd="0" destOrd="0" presId="urn:microsoft.com/office/officeart/2009/layout/CircleArrowProcess"/>
    <dgm:cxn modelId="{1ACCCB16-B774-468E-ACDA-5499B3D44754}" srcId="{CF9A5B04-456A-406D-8311-D374B8209EE1}" destId="{1F415548-A1C5-407A-A6EA-53C041B5D814}" srcOrd="3" destOrd="0" parTransId="{F85A4F88-CD6C-4394-BAA7-A3EDFDC84E3A}" sibTransId="{44A264A3-B397-4CD4-AE8E-0A5637543ABF}"/>
    <dgm:cxn modelId="{5D6A0324-F348-4267-BC9B-AEE1797DE290}" srcId="{CF9A5B04-456A-406D-8311-D374B8209EE1}" destId="{B30EA78D-5EDF-4653-AF4A-7C7ECCD0F1FC}" srcOrd="1" destOrd="0" parTransId="{A85B3B5E-3963-49ED-BEF7-E65E52762F20}" sibTransId="{17BDF411-5A57-4BF8-9653-9BA40E04D205}"/>
    <dgm:cxn modelId="{7A4D1E36-F93F-4976-A2CA-73F9B1573CF3}" type="presOf" srcId="{B916DE28-C73B-43BD-B9EE-8CDB21B1C90F}" destId="{8C3E17B8-6A3E-4BD5-9FC9-41280DD0A467}" srcOrd="0" destOrd="0" presId="urn:microsoft.com/office/officeart/2009/layout/CircleArrowProcess"/>
    <dgm:cxn modelId="{536FB067-1A14-4D6E-970B-336BD5AF2340}" type="presOf" srcId="{1F415548-A1C5-407A-A6EA-53C041B5D814}" destId="{0A6EA599-3E4C-4A14-B993-3973C4FD98FA}" srcOrd="0" destOrd="0" presId="urn:microsoft.com/office/officeart/2009/layout/CircleArrowProcess"/>
    <dgm:cxn modelId="{6F335B8D-05CD-4DC4-A095-E1357055E4C4}" type="presOf" srcId="{951F727D-1D4E-4802-8B1D-BD8F522F2A2E}" destId="{A9C48709-81F3-4ADA-ACAF-13AEFCE2281D}" srcOrd="0" destOrd="0" presId="urn:microsoft.com/office/officeart/2009/layout/CircleArrowProcess"/>
    <dgm:cxn modelId="{5B668EB3-38E0-4405-80B4-B953E06EBABC}" type="presOf" srcId="{CF9A5B04-456A-406D-8311-D374B8209EE1}" destId="{59C2B21C-E9EB-4C98-8C09-376D52BFF52A}" srcOrd="0" destOrd="0" presId="urn:microsoft.com/office/officeart/2009/layout/CircleArrowProcess"/>
    <dgm:cxn modelId="{D80CDFBA-96D2-4AF9-AA72-3927B197F58F}" srcId="{CF9A5B04-456A-406D-8311-D374B8209EE1}" destId="{B916DE28-C73B-43BD-B9EE-8CDB21B1C90F}" srcOrd="4" destOrd="0" parTransId="{DDCC6E26-F29F-4B01-A149-930103D563EA}" sibTransId="{9F49DB4E-D30C-4A5B-9349-E9AB5567F103}"/>
    <dgm:cxn modelId="{D7FF31C7-ED2F-46F7-9529-D9308CFDEA3B}" srcId="{CF9A5B04-456A-406D-8311-D374B8209EE1}" destId="{16FF8E55-0232-489B-881A-CDF85BFBFBB1}" srcOrd="2" destOrd="0" parTransId="{A2A96C84-9A87-4723-8E5B-C9595F49B5B4}" sibTransId="{26E6281E-31CF-4E68-81C0-299A64B60F47}"/>
    <dgm:cxn modelId="{6E4807C9-0A26-4BFE-824B-2CC1F93B866D}" type="presOf" srcId="{B30EA78D-5EDF-4653-AF4A-7C7ECCD0F1FC}" destId="{2D35664B-624B-4E5A-987C-6944780EEB92}" srcOrd="0" destOrd="0" presId="urn:microsoft.com/office/officeart/2009/layout/CircleArrowProcess"/>
    <dgm:cxn modelId="{69EBACD8-5FEB-4119-A583-6E49411E22E3}" srcId="{CF9A5B04-456A-406D-8311-D374B8209EE1}" destId="{951F727D-1D4E-4802-8B1D-BD8F522F2A2E}" srcOrd="0" destOrd="0" parTransId="{D1A2E0CB-F348-4B9B-A625-0EC6F16EB5ED}" sibTransId="{3345CD52-5933-4FD2-B15B-B18C3C4055CF}"/>
    <dgm:cxn modelId="{B0F7E891-23E5-4613-B447-802CA830C97E}" type="presParOf" srcId="{59C2B21C-E9EB-4C98-8C09-376D52BFF52A}" destId="{C66E3A7E-6320-4E08-AD40-D3354511021F}" srcOrd="0" destOrd="0" presId="urn:microsoft.com/office/officeart/2009/layout/CircleArrowProcess"/>
    <dgm:cxn modelId="{5D813ACB-77E1-4712-842D-7FC57D47AC5A}" type="presParOf" srcId="{C66E3A7E-6320-4E08-AD40-D3354511021F}" destId="{8F5DC5B4-410E-41BF-8A38-F6885FCADA6B}" srcOrd="0" destOrd="0" presId="urn:microsoft.com/office/officeart/2009/layout/CircleArrowProcess"/>
    <dgm:cxn modelId="{FF7016B3-464D-4F1D-BE5F-F42E298FFDAB}" type="presParOf" srcId="{59C2B21C-E9EB-4C98-8C09-376D52BFF52A}" destId="{A9C48709-81F3-4ADA-ACAF-13AEFCE2281D}" srcOrd="1" destOrd="0" presId="urn:microsoft.com/office/officeart/2009/layout/CircleArrowProcess"/>
    <dgm:cxn modelId="{A8523407-47C3-43B7-BDEA-145433E0AD85}" type="presParOf" srcId="{59C2B21C-E9EB-4C98-8C09-376D52BFF52A}" destId="{DA68D23B-539B-4A9F-A0B6-9DE8C15BDDC3}" srcOrd="2" destOrd="0" presId="urn:microsoft.com/office/officeart/2009/layout/CircleArrowProcess"/>
    <dgm:cxn modelId="{CF2C155E-2241-4D0E-9243-8C4D9A8A13CA}" type="presParOf" srcId="{DA68D23B-539B-4A9F-A0B6-9DE8C15BDDC3}" destId="{FA52A3E9-B2BE-4C25-A701-EED1C79533AD}" srcOrd="0" destOrd="0" presId="urn:microsoft.com/office/officeart/2009/layout/CircleArrowProcess"/>
    <dgm:cxn modelId="{433CCA10-6AF6-48F3-AE6E-FE4120637752}" type="presParOf" srcId="{59C2B21C-E9EB-4C98-8C09-376D52BFF52A}" destId="{2D35664B-624B-4E5A-987C-6944780EEB92}" srcOrd="3" destOrd="0" presId="urn:microsoft.com/office/officeart/2009/layout/CircleArrowProcess"/>
    <dgm:cxn modelId="{D15698AF-D09F-45F5-9807-3DAF30E3A219}" type="presParOf" srcId="{59C2B21C-E9EB-4C98-8C09-376D52BFF52A}" destId="{3DE08888-9522-4FB1-95D4-722EA5A82965}" srcOrd="4" destOrd="0" presId="urn:microsoft.com/office/officeart/2009/layout/CircleArrowProcess"/>
    <dgm:cxn modelId="{3B3C9F7E-95C8-4804-8BDC-73D8661E9565}" type="presParOf" srcId="{3DE08888-9522-4FB1-95D4-722EA5A82965}" destId="{F6FFD5D5-89EC-45B8-9745-AEF6F6073161}" srcOrd="0" destOrd="0" presId="urn:microsoft.com/office/officeart/2009/layout/CircleArrowProcess"/>
    <dgm:cxn modelId="{CD135465-DBFF-4E7B-8C45-DE8BF4092637}" type="presParOf" srcId="{59C2B21C-E9EB-4C98-8C09-376D52BFF52A}" destId="{187F96B6-E340-42E6-9CD3-206C2AA70275}" srcOrd="5" destOrd="0" presId="urn:microsoft.com/office/officeart/2009/layout/CircleArrowProcess"/>
    <dgm:cxn modelId="{3D759D9F-4CDF-42F9-997A-D8C579ABF43C}" type="presParOf" srcId="{59C2B21C-E9EB-4C98-8C09-376D52BFF52A}" destId="{BC25429C-9784-401B-B267-EADF877696C9}" srcOrd="6" destOrd="0" presId="urn:microsoft.com/office/officeart/2009/layout/CircleArrowProcess"/>
    <dgm:cxn modelId="{8322DB48-2218-4C2C-9ED6-43EE54B1C67A}" type="presParOf" srcId="{BC25429C-9784-401B-B267-EADF877696C9}" destId="{A968A6B0-0BFA-4563-9535-0A7F83F8CC27}" srcOrd="0" destOrd="0" presId="urn:microsoft.com/office/officeart/2009/layout/CircleArrowProcess"/>
    <dgm:cxn modelId="{A98C8F73-6393-42E1-BA3B-80DCBDF768D5}" type="presParOf" srcId="{59C2B21C-E9EB-4C98-8C09-376D52BFF52A}" destId="{0A6EA599-3E4C-4A14-B993-3973C4FD98FA}" srcOrd="7" destOrd="0" presId="urn:microsoft.com/office/officeart/2009/layout/CircleArrowProcess"/>
    <dgm:cxn modelId="{756593F5-E246-4FEE-8C82-5800E8B1AF07}" type="presParOf" srcId="{59C2B21C-E9EB-4C98-8C09-376D52BFF52A}" destId="{D9E3C88F-CD02-4AFC-B2A1-472DF13BA4BC}" srcOrd="8" destOrd="0" presId="urn:microsoft.com/office/officeart/2009/layout/CircleArrowProcess"/>
    <dgm:cxn modelId="{2329B33E-4A2E-4B95-BA7B-70A051BA086B}" type="presParOf" srcId="{D9E3C88F-CD02-4AFC-B2A1-472DF13BA4BC}" destId="{C1306555-BEC2-4B9B-BE89-35BA56FA1C7E}" srcOrd="0" destOrd="0" presId="urn:microsoft.com/office/officeart/2009/layout/CircleArrowProcess"/>
    <dgm:cxn modelId="{B5DDBD2B-DF63-4AAC-A136-9E11CEEDEBC0}" type="presParOf" srcId="{59C2B21C-E9EB-4C98-8C09-376D52BFF52A}" destId="{8C3E17B8-6A3E-4BD5-9FC9-41280DD0A467}" srcOrd="9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F3CA669-66DA-447E-BC12-20CABA91830D}" type="doc">
      <dgm:prSet loTypeId="urn:microsoft.com/office/officeart/2009/layout/CircleArrowProcess" loCatId="process" qsTypeId="urn:microsoft.com/office/officeart/2005/8/quickstyle/simple1" qsCatId="simple" csTypeId="urn:microsoft.com/office/officeart/2005/8/colors/accent3_3" csCatId="accent3"/>
      <dgm:spPr/>
      <dgm:t>
        <a:bodyPr/>
        <a:lstStyle/>
        <a:p>
          <a:pPr latinLnBrk="1"/>
          <a:endParaRPr lang="ko-KR" altLang="en-US"/>
        </a:p>
      </dgm:t>
    </dgm:pt>
    <dgm:pt modelId="{413A2587-5CEA-4D13-9F8A-7BCAA53F6BF2}">
      <dgm:prSet/>
      <dgm:spPr/>
      <dgm:t>
        <a:bodyPr/>
        <a:lstStyle/>
        <a:p>
          <a:pPr rtl="0" latinLnBrk="1"/>
          <a:r>
            <a:rPr lang="ko-KR"/>
            <a:t>우울</a:t>
          </a:r>
        </a:p>
      </dgm:t>
    </dgm:pt>
    <dgm:pt modelId="{1B6BDD18-28D5-487C-BC53-2E895F9084F7}" type="parTrans" cxnId="{0D69DB8F-AC28-4526-90A2-A8680355162B}">
      <dgm:prSet/>
      <dgm:spPr/>
      <dgm:t>
        <a:bodyPr/>
        <a:lstStyle/>
        <a:p>
          <a:pPr latinLnBrk="1"/>
          <a:endParaRPr lang="ko-KR" altLang="en-US"/>
        </a:p>
      </dgm:t>
    </dgm:pt>
    <dgm:pt modelId="{3BDBAF5C-FFCD-40D5-9B3F-03F70883D31E}" type="sibTrans" cxnId="{0D69DB8F-AC28-4526-90A2-A8680355162B}">
      <dgm:prSet/>
      <dgm:spPr/>
      <dgm:t>
        <a:bodyPr/>
        <a:lstStyle/>
        <a:p>
          <a:pPr latinLnBrk="1"/>
          <a:endParaRPr lang="ko-KR" altLang="en-US"/>
        </a:p>
      </dgm:t>
    </dgm:pt>
    <dgm:pt modelId="{D182236C-A38B-43FA-B606-5D8343A4558F}">
      <dgm:prSet/>
      <dgm:spPr/>
      <dgm:t>
        <a:bodyPr/>
        <a:lstStyle/>
        <a:p>
          <a:pPr rtl="0" latinLnBrk="1"/>
          <a:r>
            <a:rPr lang="ko-KR"/>
            <a:t>비난</a:t>
          </a:r>
        </a:p>
      </dgm:t>
    </dgm:pt>
    <dgm:pt modelId="{6074AF2A-1978-4AA8-9425-5561E1D5FE6E}" type="parTrans" cxnId="{4400011D-5204-4AB0-ACD5-C420D1AFEC50}">
      <dgm:prSet/>
      <dgm:spPr/>
      <dgm:t>
        <a:bodyPr/>
        <a:lstStyle/>
        <a:p>
          <a:pPr latinLnBrk="1"/>
          <a:endParaRPr lang="ko-KR" altLang="en-US"/>
        </a:p>
      </dgm:t>
    </dgm:pt>
    <dgm:pt modelId="{D853C0D3-4796-479B-95C7-FC37005A04B3}" type="sibTrans" cxnId="{4400011D-5204-4AB0-ACD5-C420D1AFEC50}">
      <dgm:prSet/>
      <dgm:spPr/>
      <dgm:t>
        <a:bodyPr/>
        <a:lstStyle/>
        <a:p>
          <a:pPr latinLnBrk="1"/>
          <a:endParaRPr lang="ko-KR" altLang="en-US"/>
        </a:p>
      </dgm:t>
    </dgm:pt>
    <dgm:pt modelId="{75A4E9E7-F1EB-43A8-9355-F158132F7843}">
      <dgm:prSet/>
      <dgm:spPr/>
      <dgm:t>
        <a:bodyPr/>
        <a:lstStyle/>
        <a:p>
          <a:pPr rtl="0" latinLnBrk="1"/>
          <a:r>
            <a:rPr lang="ko-KR"/>
            <a:t>멸시</a:t>
          </a:r>
        </a:p>
      </dgm:t>
    </dgm:pt>
    <dgm:pt modelId="{FA22D1A0-C18C-4128-918A-4FD019AAF7C4}" type="parTrans" cxnId="{7131795E-DC4E-416D-96B7-32AC611A3602}">
      <dgm:prSet/>
      <dgm:spPr/>
      <dgm:t>
        <a:bodyPr/>
        <a:lstStyle/>
        <a:p>
          <a:pPr latinLnBrk="1"/>
          <a:endParaRPr lang="ko-KR" altLang="en-US"/>
        </a:p>
      </dgm:t>
    </dgm:pt>
    <dgm:pt modelId="{CFD82A03-6E00-425B-9E86-E94A9F9883D0}" type="sibTrans" cxnId="{7131795E-DC4E-416D-96B7-32AC611A3602}">
      <dgm:prSet/>
      <dgm:spPr/>
      <dgm:t>
        <a:bodyPr/>
        <a:lstStyle/>
        <a:p>
          <a:pPr latinLnBrk="1"/>
          <a:endParaRPr lang="ko-KR" altLang="en-US"/>
        </a:p>
      </dgm:t>
    </dgm:pt>
    <dgm:pt modelId="{0E5E602C-BA6B-4FD5-9B07-C713D624E3E4}">
      <dgm:prSet/>
      <dgm:spPr/>
      <dgm:t>
        <a:bodyPr/>
        <a:lstStyle/>
        <a:p>
          <a:pPr rtl="0" latinLnBrk="1"/>
          <a:r>
            <a:rPr lang="ko-KR"/>
            <a:t>폭력</a:t>
          </a:r>
        </a:p>
      </dgm:t>
    </dgm:pt>
    <dgm:pt modelId="{45FB1A09-A6FD-42DD-BCBB-F18CFB18D3AA}" type="parTrans" cxnId="{0537EAD1-C928-4E40-A582-48E2C5E05308}">
      <dgm:prSet/>
      <dgm:spPr/>
      <dgm:t>
        <a:bodyPr/>
        <a:lstStyle/>
        <a:p>
          <a:pPr latinLnBrk="1"/>
          <a:endParaRPr lang="ko-KR" altLang="en-US"/>
        </a:p>
      </dgm:t>
    </dgm:pt>
    <dgm:pt modelId="{6BC2BCCC-D8D9-4F84-927D-2422CB5FF435}" type="sibTrans" cxnId="{0537EAD1-C928-4E40-A582-48E2C5E05308}">
      <dgm:prSet/>
      <dgm:spPr/>
      <dgm:t>
        <a:bodyPr/>
        <a:lstStyle/>
        <a:p>
          <a:pPr latinLnBrk="1"/>
          <a:endParaRPr lang="ko-KR" altLang="en-US"/>
        </a:p>
      </dgm:t>
    </dgm:pt>
    <dgm:pt modelId="{82050B9B-3091-429F-89CC-C6633D37733A}">
      <dgm:prSet/>
      <dgm:spPr/>
      <dgm:t>
        <a:bodyPr/>
        <a:lstStyle/>
        <a:p>
          <a:pPr rtl="0" latinLnBrk="1"/>
          <a:r>
            <a:rPr lang="ko-KR"/>
            <a:t>가난</a:t>
          </a:r>
        </a:p>
      </dgm:t>
    </dgm:pt>
    <dgm:pt modelId="{E2B8DA0A-5C42-4EEB-A0EA-E3B61F2A7061}" type="parTrans" cxnId="{8F9246C8-DD09-49E6-94CF-F4D819A8ABE4}">
      <dgm:prSet/>
      <dgm:spPr/>
      <dgm:t>
        <a:bodyPr/>
        <a:lstStyle/>
        <a:p>
          <a:pPr latinLnBrk="1"/>
          <a:endParaRPr lang="ko-KR" altLang="en-US"/>
        </a:p>
      </dgm:t>
    </dgm:pt>
    <dgm:pt modelId="{AD35E517-2342-42A4-8D7A-6C4CC186AD62}" type="sibTrans" cxnId="{8F9246C8-DD09-49E6-94CF-F4D819A8ABE4}">
      <dgm:prSet/>
      <dgm:spPr/>
      <dgm:t>
        <a:bodyPr/>
        <a:lstStyle/>
        <a:p>
          <a:pPr latinLnBrk="1"/>
          <a:endParaRPr lang="ko-KR" altLang="en-US"/>
        </a:p>
      </dgm:t>
    </dgm:pt>
    <dgm:pt modelId="{A0466E4A-41AB-4DC3-9ED5-3F5F789F37A7}" type="pres">
      <dgm:prSet presAssocID="{8F3CA669-66DA-447E-BC12-20CABA91830D}" presName="Name0" presStyleCnt="0">
        <dgm:presLayoutVars>
          <dgm:chMax val="7"/>
          <dgm:chPref val="7"/>
          <dgm:dir/>
          <dgm:animLvl val="lvl"/>
        </dgm:presLayoutVars>
      </dgm:prSet>
      <dgm:spPr/>
    </dgm:pt>
    <dgm:pt modelId="{CB7D803E-8EFC-4F7A-B92B-81929667E4ED}" type="pres">
      <dgm:prSet presAssocID="{413A2587-5CEA-4D13-9F8A-7BCAA53F6BF2}" presName="Accent1" presStyleCnt="0"/>
      <dgm:spPr/>
    </dgm:pt>
    <dgm:pt modelId="{C2A47AEB-E5C7-4FBD-A379-9C6BF2B296F3}" type="pres">
      <dgm:prSet presAssocID="{413A2587-5CEA-4D13-9F8A-7BCAA53F6BF2}" presName="Accent" presStyleLbl="node1" presStyleIdx="0" presStyleCnt="5"/>
      <dgm:spPr/>
    </dgm:pt>
    <dgm:pt modelId="{71E9B9FE-2B79-46A1-9DD2-503298F7F44F}" type="pres">
      <dgm:prSet presAssocID="{413A2587-5CEA-4D13-9F8A-7BCAA53F6BF2}" presName="Parent1" presStyleLbl="revTx" presStyleIdx="0" presStyleCnt="5">
        <dgm:presLayoutVars>
          <dgm:chMax val="1"/>
          <dgm:chPref val="1"/>
          <dgm:bulletEnabled val="1"/>
        </dgm:presLayoutVars>
      </dgm:prSet>
      <dgm:spPr/>
    </dgm:pt>
    <dgm:pt modelId="{AF5BE77A-2BF7-4A3C-805B-3EB0A14903D9}" type="pres">
      <dgm:prSet presAssocID="{D182236C-A38B-43FA-B606-5D8343A4558F}" presName="Accent2" presStyleCnt="0"/>
      <dgm:spPr/>
    </dgm:pt>
    <dgm:pt modelId="{DED579BC-3A3D-495E-A225-7D3807E8F5A3}" type="pres">
      <dgm:prSet presAssocID="{D182236C-A38B-43FA-B606-5D8343A4558F}" presName="Accent" presStyleLbl="node1" presStyleIdx="1" presStyleCnt="5"/>
      <dgm:spPr/>
    </dgm:pt>
    <dgm:pt modelId="{EA615537-3AE3-45CC-BCC5-02E96B0A8FE6}" type="pres">
      <dgm:prSet presAssocID="{D182236C-A38B-43FA-B606-5D8343A4558F}" presName="Parent2" presStyleLbl="revTx" presStyleIdx="1" presStyleCnt="5">
        <dgm:presLayoutVars>
          <dgm:chMax val="1"/>
          <dgm:chPref val="1"/>
          <dgm:bulletEnabled val="1"/>
        </dgm:presLayoutVars>
      </dgm:prSet>
      <dgm:spPr/>
    </dgm:pt>
    <dgm:pt modelId="{642863B1-06ED-4C0F-8B16-1A14A584AEB1}" type="pres">
      <dgm:prSet presAssocID="{75A4E9E7-F1EB-43A8-9355-F158132F7843}" presName="Accent3" presStyleCnt="0"/>
      <dgm:spPr/>
    </dgm:pt>
    <dgm:pt modelId="{374CC34A-B6C5-4450-B769-76AE79E02D82}" type="pres">
      <dgm:prSet presAssocID="{75A4E9E7-F1EB-43A8-9355-F158132F7843}" presName="Accent" presStyleLbl="node1" presStyleIdx="2" presStyleCnt="5"/>
      <dgm:spPr/>
    </dgm:pt>
    <dgm:pt modelId="{3D665DDA-6D14-4F6F-ADD9-EB7A224B00AB}" type="pres">
      <dgm:prSet presAssocID="{75A4E9E7-F1EB-43A8-9355-F158132F7843}" presName="Parent3" presStyleLbl="revTx" presStyleIdx="2" presStyleCnt="5">
        <dgm:presLayoutVars>
          <dgm:chMax val="1"/>
          <dgm:chPref val="1"/>
          <dgm:bulletEnabled val="1"/>
        </dgm:presLayoutVars>
      </dgm:prSet>
      <dgm:spPr/>
    </dgm:pt>
    <dgm:pt modelId="{BF1B744C-2832-4579-A878-D6880CC28EB2}" type="pres">
      <dgm:prSet presAssocID="{0E5E602C-BA6B-4FD5-9B07-C713D624E3E4}" presName="Accent4" presStyleCnt="0"/>
      <dgm:spPr/>
    </dgm:pt>
    <dgm:pt modelId="{275F03C3-4C1B-4150-8486-F6508E8D381E}" type="pres">
      <dgm:prSet presAssocID="{0E5E602C-BA6B-4FD5-9B07-C713D624E3E4}" presName="Accent" presStyleLbl="node1" presStyleIdx="3" presStyleCnt="5"/>
      <dgm:spPr/>
    </dgm:pt>
    <dgm:pt modelId="{CC2CCCD8-1482-478B-9BA5-A253710BB89A}" type="pres">
      <dgm:prSet presAssocID="{0E5E602C-BA6B-4FD5-9B07-C713D624E3E4}" presName="Parent4" presStyleLbl="revTx" presStyleIdx="3" presStyleCnt="5">
        <dgm:presLayoutVars>
          <dgm:chMax val="1"/>
          <dgm:chPref val="1"/>
          <dgm:bulletEnabled val="1"/>
        </dgm:presLayoutVars>
      </dgm:prSet>
      <dgm:spPr/>
    </dgm:pt>
    <dgm:pt modelId="{733072E2-7496-4725-A8CF-85B955D1BF82}" type="pres">
      <dgm:prSet presAssocID="{82050B9B-3091-429F-89CC-C6633D37733A}" presName="Accent5" presStyleCnt="0"/>
      <dgm:spPr/>
    </dgm:pt>
    <dgm:pt modelId="{062F778D-2BDF-4287-B5F3-E91AD445B598}" type="pres">
      <dgm:prSet presAssocID="{82050B9B-3091-429F-89CC-C6633D37733A}" presName="Accent" presStyleLbl="node1" presStyleIdx="4" presStyleCnt="5"/>
      <dgm:spPr/>
    </dgm:pt>
    <dgm:pt modelId="{03C55566-7A77-4E7F-9E83-B589AFE187AA}" type="pres">
      <dgm:prSet presAssocID="{82050B9B-3091-429F-89CC-C6633D37733A}" presName="Parent5" presStyleLbl="revTx" presStyleIdx="4" presStyleCnt="5">
        <dgm:presLayoutVars>
          <dgm:chMax val="1"/>
          <dgm:chPref val="1"/>
          <dgm:bulletEnabled val="1"/>
        </dgm:presLayoutVars>
      </dgm:prSet>
      <dgm:spPr/>
    </dgm:pt>
  </dgm:ptLst>
  <dgm:cxnLst>
    <dgm:cxn modelId="{4400011D-5204-4AB0-ACD5-C420D1AFEC50}" srcId="{8F3CA669-66DA-447E-BC12-20CABA91830D}" destId="{D182236C-A38B-43FA-B606-5D8343A4558F}" srcOrd="1" destOrd="0" parTransId="{6074AF2A-1978-4AA8-9425-5561E1D5FE6E}" sibTransId="{D853C0D3-4796-479B-95C7-FC37005A04B3}"/>
    <dgm:cxn modelId="{CA37FF5C-7819-4335-8604-46EB37CA48F6}" type="presOf" srcId="{413A2587-5CEA-4D13-9F8A-7BCAA53F6BF2}" destId="{71E9B9FE-2B79-46A1-9DD2-503298F7F44F}" srcOrd="0" destOrd="0" presId="urn:microsoft.com/office/officeart/2009/layout/CircleArrowProcess"/>
    <dgm:cxn modelId="{7131795E-DC4E-416D-96B7-32AC611A3602}" srcId="{8F3CA669-66DA-447E-BC12-20CABA91830D}" destId="{75A4E9E7-F1EB-43A8-9355-F158132F7843}" srcOrd="2" destOrd="0" parTransId="{FA22D1A0-C18C-4128-918A-4FD019AAF7C4}" sibTransId="{CFD82A03-6E00-425B-9E86-E94A9F9883D0}"/>
    <dgm:cxn modelId="{0A8A2B42-DA96-4F64-AA5F-5D3C9AE2F548}" type="presOf" srcId="{8F3CA669-66DA-447E-BC12-20CABA91830D}" destId="{A0466E4A-41AB-4DC3-9ED5-3F5F789F37A7}" srcOrd="0" destOrd="0" presId="urn:microsoft.com/office/officeart/2009/layout/CircleArrowProcess"/>
    <dgm:cxn modelId="{9D812350-BE85-42DA-B8B7-02282F947CA7}" type="presOf" srcId="{82050B9B-3091-429F-89CC-C6633D37733A}" destId="{03C55566-7A77-4E7F-9E83-B589AFE187AA}" srcOrd="0" destOrd="0" presId="urn:microsoft.com/office/officeart/2009/layout/CircleArrowProcess"/>
    <dgm:cxn modelId="{0D69DB8F-AC28-4526-90A2-A8680355162B}" srcId="{8F3CA669-66DA-447E-BC12-20CABA91830D}" destId="{413A2587-5CEA-4D13-9F8A-7BCAA53F6BF2}" srcOrd="0" destOrd="0" parTransId="{1B6BDD18-28D5-487C-BC53-2E895F9084F7}" sibTransId="{3BDBAF5C-FFCD-40D5-9B3F-03F70883D31E}"/>
    <dgm:cxn modelId="{8F9246C8-DD09-49E6-94CF-F4D819A8ABE4}" srcId="{8F3CA669-66DA-447E-BC12-20CABA91830D}" destId="{82050B9B-3091-429F-89CC-C6633D37733A}" srcOrd="4" destOrd="0" parTransId="{E2B8DA0A-5C42-4EEB-A0EA-E3B61F2A7061}" sibTransId="{AD35E517-2342-42A4-8D7A-6C4CC186AD62}"/>
    <dgm:cxn modelId="{0537EAD1-C928-4E40-A582-48E2C5E05308}" srcId="{8F3CA669-66DA-447E-BC12-20CABA91830D}" destId="{0E5E602C-BA6B-4FD5-9B07-C713D624E3E4}" srcOrd="3" destOrd="0" parTransId="{45FB1A09-A6FD-42DD-BCBB-F18CFB18D3AA}" sibTransId="{6BC2BCCC-D8D9-4F84-927D-2422CB5FF435}"/>
    <dgm:cxn modelId="{9FC313D9-A4B9-40C3-97FE-7AF133679AEE}" type="presOf" srcId="{0E5E602C-BA6B-4FD5-9B07-C713D624E3E4}" destId="{CC2CCCD8-1482-478B-9BA5-A253710BB89A}" srcOrd="0" destOrd="0" presId="urn:microsoft.com/office/officeart/2009/layout/CircleArrowProcess"/>
    <dgm:cxn modelId="{4C59D8DF-A6D7-4ED9-8AE8-5074D5B45CAA}" type="presOf" srcId="{75A4E9E7-F1EB-43A8-9355-F158132F7843}" destId="{3D665DDA-6D14-4F6F-ADD9-EB7A224B00AB}" srcOrd="0" destOrd="0" presId="urn:microsoft.com/office/officeart/2009/layout/CircleArrowProcess"/>
    <dgm:cxn modelId="{F5BF53E0-C78C-43D5-856C-B9821FE03871}" type="presOf" srcId="{D182236C-A38B-43FA-B606-5D8343A4558F}" destId="{EA615537-3AE3-45CC-BCC5-02E96B0A8FE6}" srcOrd="0" destOrd="0" presId="urn:microsoft.com/office/officeart/2009/layout/CircleArrowProcess"/>
    <dgm:cxn modelId="{A95ADE0C-1518-4193-840F-E5C9AE2EEEBC}" type="presParOf" srcId="{A0466E4A-41AB-4DC3-9ED5-3F5F789F37A7}" destId="{CB7D803E-8EFC-4F7A-B92B-81929667E4ED}" srcOrd="0" destOrd="0" presId="urn:microsoft.com/office/officeart/2009/layout/CircleArrowProcess"/>
    <dgm:cxn modelId="{242AE6DF-A636-4960-AE9C-6DF3F71536A9}" type="presParOf" srcId="{CB7D803E-8EFC-4F7A-B92B-81929667E4ED}" destId="{C2A47AEB-E5C7-4FBD-A379-9C6BF2B296F3}" srcOrd="0" destOrd="0" presId="urn:microsoft.com/office/officeart/2009/layout/CircleArrowProcess"/>
    <dgm:cxn modelId="{E1D3AEB4-4BAB-4032-9EDC-AC626593003D}" type="presParOf" srcId="{A0466E4A-41AB-4DC3-9ED5-3F5F789F37A7}" destId="{71E9B9FE-2B79-46A1-9DD2-503298F7F44F}" srcOrd="1" destOrd="0" presId="urn:microsoft.com/office/officeart/2009/layout/CircleArrowProcess"/>
    <dgm:cxn modelId="{70534125-5C57-44FF-B27E-8B79A5FAD59E}" type="presParOf" srcId="{A0466E4A-41AB-4DC3-9ED5-3F5F789F37A7}" destId="{AF5BE77A-2BF7-4A3C-805B-3EB0A14903D9}" srcOrd="2" destOrd="0" presId="urn:microsoft.com/office/officeart/2009/layout/CircleArrowProcess"/>
    <dgm:cxn modelId="{19A6F044-11CD-4EB8-A4FF-E2F248F86EE8}" type="presParOf" srcId="{AF5BE77A-2BF7-4A3C-805B-3EB0A14903D9}" destId="{DED579BC-3A3D-495E-A225-7D3807E8F5A3}" srcOrd="0" destOrd="0" presId="urn:microsoft.com/office/officeart/2009/layout/CircleArrowProcess"/>
    <dgm:cxn modelId="{FB231415-ABC5-4F67-AB96-7655A3C3E332}" type="presParOf" srcId="{A0466E4A-41AB-4DC3-9ED5-3F5F789F37A7}" destId="{EA615537-3AE3-45CC-BCC5-02E96B0A8FE6}" srcOrd="3" destOrd="0" presId="urn:microsoft.com/office/officeart/2009/layout/CircleArrowProcess"/>
    <dgm:cxn modelId="{18574DB5-A131-4900-B92C-D6C6FC081873}" type="presParOf" srcId="{A0466E4A-41AB-4DC3-9ED5-3F5F789F37A7}" destId="{642863B1-06ED-4C0F-8B16-1A14A584AEB1}" srcOrd="4" destOrd="0" presId="urn:microsoft.com/office/officeart/2009/layout/CircleArrowProcess"/>
    <dgm:cxn modelId="{C5BE5A55-03F6-4891-9D54-1EFC8B644566}" type="presParOf" srcId="{642863B1-06ED-4C0F-8B16-1A14A584AEB1}" destId="{374CC34A-B6C5-4450-B769-76AE79E02D82}" srcOrd="0" destOrd="0" presId="urn:microsoft.com/office/officeart/2009/layout/CircleArrowProcess"/>
    <dgm:cxn modelId="{0BAC480A-A7C5-409F-881A-FA8921211DA1}" type="presParOf" srcId="{A0466E4A-41AB-4DC3-9ED5-3F5F789F37A7}" destId="{3D665DDA-6D14-4F6F-ADD9-EB7A224B00AB}" srcOrd="5" destOrd="0" presId="urn:microsoft.com/office/officeart/2009/layout/CircleArrowProcess"/>
    <dgm:cxn modelId="{9CA5ED3B-FA03-4DF3-A765-3AA40749F105}" type="presParOf" srcId="{A0466E4A-41AB-4DC3-9ED5-3F5F789F37A7}" destId="{BF1B744C-2832-4579-A878-D6880CC28EB2}" srcOrd="6" destOrd="0" presId="urn:microsoft.com/office/officeart/2009/layout/CircleArrowProcess"/>
    <dgm:cxn modelId="{851960A7-32B1-471A-A7D5-26CE17CA76D9}" type="presParOf" srcId="{BF1B744C-2832-4579-A878-D6880CC28EB2}" destId="{275F03C3-4C1B-4150-8486-F6508E8D381E}" srcOrd="0" destOrd="0" presId="urn:microsoft.com/office/officeart/2009/layout/CircleArrowProcess"/>
    <dgm:cxn modelId="{504F7E02-D61D-401F-9A90-90EA4E29EFB7}" type="presParOf" srcId="{A0466E4A-41AB-4DC3-9ED5-3F5F789F37A7}" destId="{CC2CCCD8-1482-478B-9BA5-A253710BB89A}" srcOrd="7" destOrd="0" presId="urn:microsoft.com/office/officeart/2009/layout/CircleArrowProcess"/>
    <dgm:cxn modelId="{CD995A73-FDAB-4310-84A4-7B89DCF0356C}" type="presParOf" srcId="{A0466E4A-41AB-4DC3-9ED5-3F5F789F37A7}" destId="{733072E2-7496-4725-A8CF-85B955D1BF82}" srcOrd="8" destOrd="0" presId="urn:microsoft.com/office/officeart/2009/layout/CircleArrowProcess"/>
    <dgm:cxn modelId="{FA641D10-E039-4B13-AC1E-DF7B9BB7BB9D}" type="presParOf" srcId="{733072E2-7496-4725-A8CF-85B955D1BF82}" destId="{062F778D-2BDF-4287-B5F3-E91AD445B598}" srcOrd="0" destOrd="0" presId="urn:microsoft.com/office/officeart/2009/layout/CircleArrowProcess"/>
    <dgm:cxn modelId="{66B21E9C-E525-4734-9D92-0BA7FB858264}" type="presParOf" srcId="{A0466E4A-41AB-4DC3-9ED5-3F5F789F37A7}" destId="{03C55566-7A77-4E7F-9E83-B589AFE187AA}" srcOrd="9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5DC5B4-410E-41BF-8A38-F6885FCADA6B}">
      <dsp:nvSpPr>
        <dsp:cNvPr id="0" name=""/>
        <dsp:cNvSpPr/>
      </dsp:nvSpPr>
      <dsp:spPr>
        <a:xfrm>
          <a:off x="1404160" y="0"/>
          <a:ext cx="1048480" cy="1048533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C48709-81F3-4ADA-ACAF-13AEFCE2281D}">
      <dsp:nvSpPr>
        <dsp:cNvPr id="0" name=""/>
        <dsp:cNvSpPr/>
      </dsp:nvSpPr>
      <dsp:spPr>
        <a:xfrm>
          <a:off x="1635648" y="379746"/>
          <a:ext cx="585111" cy="2924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sz="1800" kern="1200"/>
            <a:t>미소</a:t>
          </a:r>
        </a:p>
      </dsp:txBody>
      <dsp:txXfrm>
        <a:off x="1635648" y="379746"/>
        <a:ext cx="585111" cy="292425"/>
      </dsp:txXfrm>
    </dsp:sp>
    <dsp:sp modelId="{FA52A3E9-B2BE-4C25-A701-EED1C79533AD}">
      <dsp:nvSpPr>
        <dsp:cNvPr id="0" name=""/>
        <dsp:cNvSpPr/>
      </dsp:nvSpPr>
      <dsp:spPr>
        <a:xfrm>
          <a:off x="1112883" y="602449"/>
          <a:ext cx="1048480" cy="1048533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35664B-624B-4E5A-987C-6944780EEB92}">
      <dsp:nvSpPr>
        <dsp:cNvPr id="0" name=""/>
        <dsp:cNvSpPr/>
      </dsp:nvSpPr>
      <dsp:spPr>
        <a:xfrm>
          <a:off x="1343191" y="983550"/>
          <a:ext cx="585111" cy="2924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sz="1800" kern="1200"/>
            <a:t>인정</a:t>
          </a:r>
        </a:p>
      </dsp:txBody>
      <dsp:txXfrm>
        <a:off x="1343191" y="983550"/>
        <a:ext cx="585111" cy="292425"/>
      </dsp:txXfrm>
    </dsp:sp>
    <dsp:sp modelId="{F6FFD5D5-89EC-45B8-9745-AEF6F6073161}">
      <dsp:nvSpPr>
        <dsp:cNvPr id="0" name=""/>
        <dsp:cNvSpPr/>
      </dsp:nvSpPr>
      <dsp:spPr>
        <a:xfrm>
          <a:off x="1404160" y="1207607"/>
          <a:ext cx="1048480" cy="1048533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87F96B6-E340-42E6-9CD3-206C2AA70275}">
      <dsp:nvSpPr>
        <dsp:cNvPr id="0" name=""/>
        <dsp:cNvSpPr/>
      </dsp:nvSpPr>
      <dsp:spPr>
        <a:xfrm>
          <a:off x="1635648" y="1587015"/>
          <a:ext cx="585111" cy="2924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sz="1800" kern="1200"/>
            <a:t>칭찬</a:t>
          </a:r>
        </a:p>
      </dsp:txBody>
      <dsp:txXfrm>
        <a:off x="1635648" y="1587015"/>
        <a:ext cx="585111" cy="292425"/>
      </dsp:txXfrm>
    </dsp:sp>
    <dsp:sp modelId="{A968A6B0-0BFA-4563-9535-0A7F83F8CC27}">
      <dsp:nvSpPr>
        <dsp:cNvPr id="0" name=""/>
        <dsp:cNvSpPr/>
      </dsp:nvSpPr>
      <dsp:spPr>
        <a:xfrm>
          <a:off x="1112883" y="1811072"/>
          <a:ext cx="1048480" cy="1048533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6EA599-3E4C-4A14-B993-3973C4FD98FA}">
      <dsp:nvSpPr>
        <dsp:cNvPr id="0" name=""/>
        <dsp:cNvSpPr/>
      </dsp:nvSpPr>
      <dsp:spPr>
        <a:xfrm>
          <a:off x="1343191" y="2190819"/>
          <a:ext cx="585111" cy="2924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sz="1800" kern="1200"/>
            <a:t>선물</a:t>
          </a:r>
        </a:p>
      </dsp:txBody>
      <dsp:txXfrm>
        <a:off x="1343191" y="2190819"/>
        <a:ext cx="585111" cy="292425"/>
      </dsp:txXfrm>
    </dsp:sp>
    <dsp:sp modelId="{C1306555-BEC2-4B9B-BE89-35BA56FA1C7E}">
      <dsp:nvSpPr>
        <dsp:cNvPr id="0" name=""/>
        <dsp:cNvSpPr/>
      </dsp:nvSpPr>
      <dsp:spPr>
        <a:xfrm>
          <a:off x="1478701" y="2483244"/>
          <a:ext cx="900776" cy="901305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3E17B8-6A3E-4BD5-9FC9-41280DD0A467}">
      <dsp:nvSpPr>
        <dsp:cNvPr id="0" name=""/>
        <dsp:cNvSpPr/>
      </dsp:nvSpPr>
      <dsp:spPr>
        <a:xfrm>
          <a:off x="1635648" y="2794622"/>
          <a:ext cx="585111" cy="2924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sz="1800" kern="1200"/>
            <a:t>돈</a:t>
          </a:r>
        </a:p>
      </dsp:txBody>
      <dsp:txXfrm>
        <a:off x="1635648" y="2794622"/>
        <a:ext cx="585111" cy="2924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A47AEB-E5C7-4FBD-A379-9C6BF2B296F3}">
      <dsp:nvSpPr>
        <dsp:cNvPr id="0" name=""/>
        <dsp:cNvSpPr/>
      </dsp:nvSpPr>
      <dsp:spPr>
        <a:xfrm>
          <a:off x="1404338" y="0"/>
          <a:ext cx="1047988" cy="1048041"/>
        </a:xfrm>
        <a:prstGeom prst="circularArrow">
          <a:avLst>
            <a:gd name="adj1" fmla="val 10980"/>
            <a:gd name="adj2" fmla="val 1142322"/>
            <a:gd name="adj3" fmla="val 4500000"/>
            <a:gd name="adj4" fmla="val 10800000"/>
            <a:gd name="adj5" fmla="val 12500"/>
          </a:avLst>
        </a:prstGeom>
        <a:solidFill>
          <a:schemeClr val="accent3">
            <a:shade val="80000"/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1E9B9FE-2B79-46A1-9DD2-503298F7F44F}">
      <dsp:nvSpPr>
        <dsp:cNvPr id="0" name=""/>
        <dsp:cNvSpPr/>
      </dsp:nvSpPr>
      <dsp:spPr>
        <a:xfrm>
          <a:off x="1635717" y="379568"/>
          <a:ext cx="584837" cy="2922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sz="1800" kern="1200"/>
            <a:t>우울</a:t>
          </a:r>
        </a:p>
      </dsp:txBody>
      <dsp:txXfrm>
        <a:off x="1635717" y="379568"/>
        <a:ext cx="584837" cy="292287"/>
      </dsp:txXfrm>
    </dsp:sp>
    <dsp:sp modelId="{DED579BC-3A3D-495E-A225-7D3807E8F5A3}">
      <dsp:nvSpPr>
        <dsp:cNvPr id="0" name=""/>
        <dsp:cNvSpPr/>
      </dsp:nvSpPr>
      <dsp:spPr>
        <a:xfrm>
          <a:off x="1113197" y="602167"/>
          <a:ext cx="1047988" cy="1048041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3">
            <a:shade val="80000"/>
            <a:hueOff val="80628"/>
            <a:satOff val="-4385"/>
            <a:lumOff val="7284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615537-3AE3-45CC-BCC5-02E96B0A8FE6}">
      <dsp:nvSpPr>
        <dsp:cNvPr id="0" name=""/>
        <dsp:cNvSpPr/>
      </dsp:nvSpPr>
      <dsp:spPr>
        <a:xfrm>
          <a:off x="1343397" y="983088"/>
          <a:ext cx="584837" cy="2922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sz="1800" kern="1200"/>
            <a:t>비난</a:t>
          </a:r>
        </a:p>
      </dsp:txBody>
      <dsp:txXfrm>
        <a:off x="1343397" y="983088"/>
        <a:ext cx="584837" cy="292287"/>
      </dsp:txXfrm>
    </dsp:sp>
    <dsp:sp modelId="{374CC34A-B6C5-4450-B769-76AE79E02D82}">
      <dsp:nvSpPr>
        <dsp:cNvPr id="0" name=""/>
        <dsp:cNvSpPr/>
      </dsp:nvSpPr>
      <dsp:spPr>
        <a:xfrm>
          <a:off x="1404338" y="1207040"/>
          <a:ext cx="1047988" cy="1048041"/>
        </a:xfrm>
        <a:prstGeom prst="circularArrow">
          <a:avLst>
            <a:gd name="adj1" fmla="val 10980"/>
            <a:gd name="adj2" fmla="val 1142322"/>
            <a:gd name="adj3" fmla="val 4500000"/>
            <a:gd name="adj4" fmla="val 13500000"/>
            <a:gd name="adj5" fmla="val 12500"/>
          </a:avLst>
        </a:prstGeom>
        <a:solidFill>
          <a:schemeClr val="accent3">
            <a:shade val="80000"/>
            <a:hueOff val="161256"/>
            <a:satOff val="-8769"/>
            <a:lumOff val="14569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665DDA-6D14-4F6F-ADD9-EB7A224B00AB}">
      <dsp:nvSpPr>
        <dsp:cNvPr id="0" name=""/>
        <dsp:cNvSpPr/>
      </dsp:nvSpPr>
      <dsp:spPr>
        <a:xfrm>
          <a:off x="1635717" y="1586270"/>
          <a:ext cx="584837" cy="2922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sz="1800" kern="1200"/>
            <a:t>멸시</a:t>
          </a:r>
        </a:p>
      </dsp:txBody>
      <dsp:txXfrm>
        <a:off x="1635717" y="1586270"/>
        <a:ext cx="584837" cy="292287"/>
      </dsp:txXfrm>
    </dsp:sp>
    <dsp:sp modelId="{275F03C3-4C1B-4150-8486-F6508E8D381E}">
      <dsp:nvSpPr>
        <dsp:cNvPr id="0" name=""/>
        <dsp:cNvSpPr/>
      </dsp:nvSpPr>
      <dsp:spPr>
        <a:xfrm>
          <a:off x="1113197" y="1810222"/>
          <a:ext cx="1047988" cy="1048041"/>
        </a:xfrm>
        <a:prstGeom prst="leftCircularArrow">
          <a:avLst>
            <a:gd name="adj1" fmla="val 10980"/>
            <a:gd name="adj2" fmla="val 1142322"/>
            <a:gd name="adj3" fmla="val 6300000"/>
            <a:gd name="adj4" fmla="val 18900000"/>
            <a:gd name="adj5" fmla="val 12500"/>
          </a:avLst>
        </a:prstGeom>
        <a:solidFill>
          <a:schemeClr val="accent3">
            <a:shade val="80000"/>
            <a:hueOff val="241884"/>
            <a:satOff val="-13154"/>
            <a:lumOff val="21853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C2CCCD8-1482-478B-9BA5-A253710BB89A}">
      <dsp:nvSpPr>
        <dsp:cNvPr id="0" name=""/>
        <dsp:cNvSpPr/>
      </dsp:nvSpPr>
      <dsp:spPr>
        <a:xfrm>
          <a:off x="1343397" y="2189791"/>
          <a:ext cx="584837" cy="2922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sz="1800" kern="1200"/>
            <a:t>폭력</a:t>
          </a:r>
        </a:p>
      </dsp:txBody>
      <dsp:txXfrm>
        <a:off x="1343397" y="2189791"/>
        <a:ext cx="584837" cy="292287"/>
      </dsp:txXfrm>
    </dsp:sp>
    <dsp:sp modelId="{062F778D-2BDF-4287-B5F3-E91AD445B598}">
      <dsp:nvSpPr>
        <dsp:cNvPr id="0" name=""/>
        <dsp:cNvSpPr/>
      </dsp:nvSpPr>
      <dsp:spPr>
        <a:xfrm>
          <a:off x="1478843" y="2482079"/>
          <a:ext cx="900354" cy="900882"/>
        </a:xfrm>
        <a:prstGeom prst="blockArc">
          <a:avLst>
            <a:gd name="adj1" fmla="val 13500000"/>
            <a:gd name="adj2" fmla="val 10800000"/>
            <a:gd name="adj3" fmla="val 12740"/>
          </a:avLst>
        </a:prstGeom>
        <a:solidFill>
          <a:schemeClr val="accent3">
            <a:shade val="80000"/>
            <a:hueOff val="322512"/>
            <a:satOff val="-17538"/>
            <a:lumOff val="29138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C55566-7A77-4E7F-9E83-B589AFE187AA}">
      <dsp:nvSpPr>
        <dsp:cNvPr id="0" name=""/>
        <dsp:cNvSpPr/>
      </dsp:nvSpPr>
      <dsp:spPr>
        <a:xfrm>
          <a:off x="1635717" y="2793311"/>
          <a:ext cx="584837" cy="29228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 rtl="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sz="1800" kern="1200"/>
            <a:t>가난</a:t>
          </a:r>
        </a:p>
      </dsp:txBody>
      <dsp:txXfrm>
        <a:off x="1635717" y="2793311"/>
        <a:ext cx="584837" cy="29228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40754A-5FC7-40B1-8A88-05D60070E3AF}" type="datetimeFigureOut">
              <a:rPr lang="ko-KR" altLang="en-US" smtClean="0"/>
              <a:pPr/>
              <a:t>2018-06-15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DA26C-EDFF-44AB-8F0E-D5B8C2A60C2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7124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BBBB08F4-47F8-439C-AE5A-9B2084633B23}" type="datetimeFigureOut">
              <a:rPr lang="ko-KR" altLang="en-US" smtClean="0"/>
              <a:pPr/>
              <a:t>2018-06-15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1530E4DC-168E-4D70-AA8D-78572793B67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2368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B08F4-47F8-439C-AE5A-9B2084633B23}" type="datetimeFigureOut">
              <a:rPr lang="ko-KR" altLang="en-US" smtClean="0"/>
              <a:pPr/>
              <a:t>2018-06-15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0E4DC-168E-4D70-AA8D-78572793B67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69267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B08F4-47F8-439C-AE5A-9B2084633B23}" type="datetimeFigureOut">
              <a:rPr lang="ko-KR" altLang="en-US" smtClean="0"/>
              <a:pPr/>
              <a:t>2018-06-15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0E4DC-168E-4D70-AA8D-78572793B67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12850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B08F4-47F8-439C-AE5A-9B2084633B23}" type="datetimeFigureOut">
              <a:rPr lang="ko-KR" altLang="en-US" smtClean="0"/>
              <a:pPr/>
              <a:t>2018-06-15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0E4DC-168E-4D70-AA8D-78572793B67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71796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B08F4-47F8-439C-AE5A-9B2084633B23}" type="datetimeFigureOut">
              <a:rPr lang="ko-KR" altLang="en-US" smtClean="0"/>
              <a:pPr/>
              <a:t>2018-06-15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0E4DC-168E-4D70-AA8D-78572793B67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65187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B08F4-47F8-439C-AE5A-9B2084633B23}" type="datetimeFigureOut">
              <a:rPr lang="ko-KR" altLang="en-US" smtClean="0"/>
              <a:pPr/>
              <a:t>2018-06-15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0E4DC-168E-4D70-AA8D-78572793B67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21842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B08F4-47F8-439C-AE5A-9B2084633B23}" type="datetimeFigureOut">
              <a:rPr lang="ko-KR" altLang="en-US" smtClean="0"/>
              <a:pPr/>
              <a:t>2018-06-15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0E4DC-168E-4D70-AA8D-78572793B67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32393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B08F4-47F8-439C-AE5A-9B2084633B23}" type="datetimeFigureOut">
              <a:rPr lang="ko-KR" altLang="en-US" smtClean="0"/>
              <a:pPr/>
              <a:t>2018-06-15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0E4DC-168E-4D70-AA8D-78572793B67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11133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B08F4-47F8-439C-AE5A-9B2084633B23}" type="datetimeFigureOut">
              <a:rPr lang="ko-KR" altLang="en-US" smtClean="0"/>
              <a:pPr/>
              <a:t>2018-06-15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0E4DC-168E-4D70-AA8D-78572793B67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44277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B08F4-47F8-439C-AE5A-9B2084633B23}" type="datetimeFigureOut">
              <a:rPr lang="ko-KR" altLang="en-US" smtClean="0"/>
              <a:pPr/>
              <a:t>2018-06-15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0E4DC-168E-4D70-AA8D-78572793B67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3834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B08F4-47F8-439C-AE5A-9B2084633B23}" type="datetimeFigureOut">
              <a:rPr lang="ko-KR" altLang="en-US" smtClean="0"/>
              <a:pPr/>
              <a:t>2018-06-15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0E4DC-168E-4D70-AA8D-78572793B67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9659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B08F4-47F8-439C-AE5A-9B2084633B23}" type="datetimeFigureOut">
              <a:rPr lang="ko-KR" altLang="en-US" smtClean="0"/>
              <a:pPr/>
              <a:t>2018-06-15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0E4DC-168E-4D70-AA8D-78572793B67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266262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B08F4-47F8-439C-AE5A-9B2084633B23}" type="datetimeFigureOut">
              <a:rPr lang="ko-KR" altLang="en-US" smtClean="0"/>
              <a:pPr/>
              <a:t>2018-06-15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0E4DC-168E-4D70-AA8D-78572793B67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5471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전체 슬라이드 미디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828087D-A0AA-412E-80E6-BEF17E66F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0052288-B016-432A-84B3-82146D495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B08F4-47F8-439C-AE5A-9B2084633B23}" type="datetimeFigureOut">
              <a:rPr lang="ko-KR" altLang="en-US" smtClean="0"/>
              <a:pPr/>
              <a:t>2018-06-15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65ED34D9-89AB-4714-A30B-3C55C7C51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E458196-018D-4036-B455-D89ECB163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0E4DC-168E-4D70-AA8D-78572793B67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1109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B08F4-47F8-439C-AE5A-9B2084633B23}" type="datetimeFigureOut">
              <a:rPr lang="ko-KR" altLang="en-US" smtClean="0"/>
              <a:pPr/>
              <a:t>2018-06-15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0E4DC-168E-4D70-AA8D-78572793B67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8991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B08F4-47F8-439C-AE5A-9B2084633B23}" type="datetimeFigureOut">
              <a:rPr lang="ko-KR" altLang="en-US" smtClean="0"/>
              <a:pPr/>
              <a:t>2018-06-15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0E4DC-168E-4D70-AA8D-78572793B67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0532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B08F4-47F8-439C-AE5A-9B2084633B23}" type="datetimeFigureOut">
              <a:rPr lang="ko-KR" altLang="en-US" smtClean="0"/>
              <a:pPr/>
              <a:t>2018-06-15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0E4DC-168E-4D70-AA8D-78572793B67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6272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BB08F4-47F8-439C-AE5A-9B2084633B23}" type="datetimeFigureOut">
              <a:rPr lang="ko-KR" altLang="en-US" smtClean="0"/>
              <a:pPr/>
              <a:t>2018-06-15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30E4DC-168E-4D70-AA8D-78572793B671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9398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BBB08F4-47F8-439C-AE5A-9B2084633B23}" type="datetimeFigureOut">
              <a:rPr lang="ko-KR" altLang="en-US" smtClean="0"/>
              <a:pPr/>
              <a:t>2018-06-15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530E4DC-168E-4D70-AA8D-78572793B67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41690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90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3" r:id="rId12"/>
    <p:sldLayoutId id="2147483684" r:id="rId13"/>
    <p:sldLayoutId id="2147483685" r:id="rId14"/>
    <p:sldLayoutId id="2147483686" r:id="rId15"/>
    <p:sldLayoutId id="2147483687" r:id="rId16"/>
    <p:sldLayoutId id="2147483688" r:id="rId17"/>
    <p:sldLayoutId id="2147483689" r:id="rId18"/>
  </p:sldLayoutIdLst>
  <p:txStyles>
    <p:titleStyle>
      <a:lvl1pPr algn="ctr" defTabSz="457200" rtl="0" eaLnBrk="1" latinLnBrk="1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sz="4000" b="0" dirty="0"/>
              <a:t>간식 요리 </a:t>
            </a:r>
            <a:r>
              <a:rPr lang="ko-KR" altLang="en-US" sz="4000" dirty="0"/>
              <a:t>및 고객 유치</a:t>
            </a:r>
            <a:endParaRPr lang="ko-KR" altLang="en-US" sz="4000" b="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SBSART</a:t>
            </a:r>
            <a:r>
              <a:rPr lang="ko-KR" altLang="en-US" dirty="0"/>
              <a:t> 하우스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D3BB11D-60C6-4C3E-A9C5-9353BC93E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투숙객을 위한 엔터테인먼트</a:t>
            </a:r>
          </a:p>
        </p:txBody>
      </p:sp>
      <p:graphicFrame>
        <p:nvGraphicFramePr>
          <p:cNvPr id="7" name="내용 개체 틀 6">
            <a:extLst>
              <a:ext uri="{FF2B5EF4-FFF2-40B4-BE49-F238E27FC236}">
                <a16:creationId xmlns:a16="http://schemas.microsoft.com/office/drawing/2014/main" id="{26A5BCA7-4D90-420C-837A-695C040DE4A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525994"/>
              </p:ext>
            </p:extLst>
          </p:nvPr>
        </p:nvGraphicFramePr>
        <p:xfrm>
          <a:off x="3779913" y="1097280"/>
          <a:ext cx="4608512" cy="4937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4460">
                  <a:extLst>
                    <a:ext uri="{9D8B030D-6E8A-4147-A177-3AD203B41FA5}">
                      <a16:colId xmlns:a16="http://schemas.microsoft.com/office/drawing/2014/main" val="2939427685"/>
                    </a:ext>
                  </a:extLst>
                </a:gridCol>
                <a:gridCol w="1114460">
                  <a:extLst>
                    <a:ext uri="{9D8B030D-6E8A-4147-A177-3AD203B41FA5}">
                      <a16:colId xmlns:a16="http://schemas.microsoft.com/office/drawing/2014/main" val="4201904061"/>
                    </a:ext>
                  </a:extLst>
                </a:gridCol>
                <a:gridCol w="1474516">
                  <a:extLst>
                    <a:ext uri="{9D8B030D-6E8A-4147-A177-3AD203B41FA5}">
                      <a16:colId xmlns:a16="http://schemas.microsoft.com/office/drawing/2014/main" val="817895922"/>
                    </a:ext>
                  </a:extLst>
                </a:gridCol>
                <a:gridCol w="905076">
                  <a:extLst>
                    <a:ext uri="{9D8B030D-6E8A-4147-A177-3AD203B41FA5}">
                      <a16:colId xmlns:a16="http://schemas.microsoft.com/office/drawing/2014/main" val="414165562"/>
                    </a:ext>
                  </a:extLst>
                </a:gridCol>
              </a:tblGrid>
              <a:tr h="626427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소개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시간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내부 </a:t>
                      </a:r>
                      <a:r>
                        <a:rPr lang="ko-KR" altLang="en-US" dirty="0" err="1"/>
                        <a:t>직원용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4623560"/>
                  </a:ext>
                </a:extLst>
              </a:tr>
              <a:tr h="626427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간식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조식 및 중식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오전</a:t>
                      </a:r>
                      <a:r>
                        <a:rPr lang="en-US" altLang="ko-KR" dirty="0"/>
                        <a:t>5</a:t>
                      </a:r>
                      <a:r>
                        <a:rPr lang="ko-KR" altLang="en-US" dirty="0"/>
                        <a:t>시</a:t>
                      </a:r>
                      <a:r>
                        <a:rPr lang="en-US" altLang="ko-KR" dirty="0"/>
                        <a:t>~</a:t>
                      </a:r>
                      <a:r>
                        <a:rPr lang="ko-KR" altLang="en-US" dirty="0"/>
                        <a:t>오후</a:t>
                      </a:r>
                      <a:r>
                        <a:rPr lang="en-US" altLang="ko-KR" dirty="0"/>
                        <a:t> 3</a:t>
                      </a:r>
                      <a:r>
                        <a:rPr lang="ko-KR" altLang="en-US" dirty="0"/>
                        <a:t>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800612"/>
                  </a:ext>
                </a:extLst>
              </a:tr>
              <a:tr h="89489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Willy’s Snack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수프 앤 </a:t>
                      </a:r>
                      <a:r>
                        <a:rPr lang="ko-KR" altLang="en-US" dirty="0" err="1"/>
                        <a:t>샌트위치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/>
                        <a:t>오전</a:t>
                      </a:r>
                      <a:r>
                        <a:rPr lang="en-US" altLang="ko-KR" dirty="0"/>
                        <a:t>2</a:t>
                      </a:r>
                      <a:r>
                        <a:rPr lang="ko-KR" altLang="en-US" dirty="0"/>
                        <a:t>시</a:t>
                      </a:r>
                      <a:r>
                        <a:rPr lang="en-US" altLang="ko-KR" dirty="0"/>
                        <a:t>~</a:t>
                      </a:r>
                      <a:r>
                        <a:rPr lang="ko-KR" altLang="en-US" dirty="0"/>
                        <a:t>오후</a:t>
                      </a:r>
                      <a:r>
                        <a:rPr lang="en-US" altLang="ko-KR" dirty="0"/>
                        <a:t>7</a:t>
                      </a:r>
                      <a:r>
                        <a:rPr lang="ko-KR" altLang="en-US" dirty="0"/>
                        <a:t>시</a:t>
                      </a:r>
                    </a:p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9775910"/>
                  </a:ext>
                </a:extLst>
              </a:tr>
              <a:tr h="89489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It’s All Good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정통 미국식 </a:t>
                      </a:r>
                      <a:r>
                        <a:rPr lang="ko-KR" altLang="en-US" dirty="0" err="1"/>
                        <a:t>풀코스</a:t>
                      </a:r>
                      <a:r>
                        <a:rPr lang="ko-KR" altLang="en-US" dirty="0"/>
                        <a:t> 식사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연중무휴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2858363"/>
                  </a:ext>
                </a:extLst>
              </a:tr>
              <a:tr h="894896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Best Bets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파인 </a:t>
                      </a:r>
                      <a:r>
                        <a:rPr lang="ko-KR" altLang="en-US" dirty="0" err="1"/>
                        <a:t>다이닝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야외 좌석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오전</a:t>
                      </a:r>
                      <a:r>
                        <a:rPr lang="en-US" altLang="ko-KR" dirty="0"/>
                        <a:t>5</a:t>
                      </a:r>
                      <a:r>
                        <a:rPr lang="ko-KR" altLang="en-US" dirty="0"/>
                        <a:t>시</a:t>
                      </a:r>
                      <a:r>
                        <a:rPr lang="en-US" altLang="ko-KR" dirty="0"/>
                        <a:t>~</a:t>
                      </a:r>
                      <a:r>
                        <a:rPr lang="ko-KR" altLang="en-US" dirty="0"/>
                        <a:t>오후</a:t>
                      </a:r>
                      <a:r>
                        <a:rPr lang="en-US" altLang="ko-KR" dirty="0"/>
                        <a:t> 3</a:t>
                      </a:r>
                      <a:r>
                        <a:rPr lang="ko-KR" altLang="en-US" dirty="0"/>
                        <a:t>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8393109"/>
                  </a:ext>
                </a:extLst>
              </a:tr>
              <a:tr h="626427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At the Top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밤새 라이브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dirty="0"/>
                        <a:t>오전</a:t>
                      </a:r>
                      <a:r>
                        <a:rPr lang="en-US" altLang="ko-KR" dirty="0"/>
                        <a:t>2</a:t>
                      </a:r>
                      <a:r>
                        <a:rPr lang="ko-KR" altLang="en-US" dirty="0"/>
                        <a:t>시</a:t>
                      </a:r>
                      <a:r>
                        <a:rPr lang="en-US" altLang="ko-KR" dirty="0"/>
                        <a:t>~</a:t>
                      </a:r>
                      <a:r>
                        <a:rPr lang="ko-KR" altLang="en-US" dirty="0"/>
                        <a:t>오후</a:t>
                      </a:r>
                      <a:r>
                        <a:rPr lang="en-US" altLang="ko-KR" dirty="0"/>
                        <a:t>7</a:t>
                      </a:r>
                      <a:r>
                        <a:rPr lang="ko-KR" altLang="en-US" dirty="0"/>
                        <a:t>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1558268"/>
                  </a:ext>
                </a:extLst>
              </a:tr>
            </a:tbl>
          </a:graphicData>
        </a:graphic>
      </p:graphicFrame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491EA7A-A619-452A-A4F8-18DEFFB4A046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0C42BAD-EB77-4151-8A0D-31144BF2B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/>
              <a:t>2009-04-14</a:t>
            </a:r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871D838-5453-497A-BF1A-875D6DD33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23E9A-25D2-484F-8E98-F0EA4A907CAF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16884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내용 개체 틀 2"/>
          <p:cNvGraphicFramePr>
            <a:graphicFrameLocks noGrp="1"/>
          </p:cNvGraphicFramePr>
          <p:nvPr>
            <p:ph idx="1"/>
            <p:extLst/>
          </p:nvPr>
        </p:nvGraphicFramePr>
        <p:xfrm>
          <a:off x="5364088" y="2348880"/>
          <a:ext cx="3234688" cy="32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ko-KR" dirty="0"/>
              <a:t>GOOD-WILL </a:t>
            </a:r>
            <a:r>
              <a:rPr lang="ko-KR" altLang="en-US" dirty="0"/>
              <a:t>조성</a:t>
            </a:r>
            <a:endParaRPr lang="en-US" altLang="ko-KR" dirty="0"/>
          </a:p>
          <a:p>
            <a:r>
              <a:rPr lang="en-US" altLang="ko-KR" dirty="0"/>
              <a:t>IMAGE-UP</a:t>
            </a:r>
            <a:r>
              <a:rPr lang="ko-KR" altLang="en-US" dirty="0"/>
              <a:t>에 주력</a:t>
            </a:r>
            <a:endParaRPr lang="en-US" altLang="ko-KR" dirty="0"/>
          </a:p>
          <a:p>
            <a:endParaRPr lang="ko-KR" altLang="en-US" dirty="0"/>
          </a:p>
          <a:p>
            <a:endParaRPr lang="ko-KR" altLang="en-US" dirty="0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고객 만족도 조사 결과</a:t>
            </a:r>
          </a:p>
        </p:txBody>
      </p:sp>
      <p:sp>
        <p:nvSpPr>
          <p:cNvPr id="5" name="구름 4">
            <a:extLst>
              <a:ext uri="{FF2B5EF4-FFF2-40B4-BE49-F238E27FC236}">
                <a16:creationId xmlns:a16="http://schemas.microsoft.com/office/drawing/2014/main" id="{154537B7-7AFE-4629-89A8-9ABD7F4D59DF}"/>
              </a:ext>
            </a:extLst>
          </p:cNvPr>
          <p:cNvSpPr/>
          <p:nvPr/>
        </p:nvSpPr>
        <p:spPr>
          <a:xfrm>
            <a:off x="1403648" y="3861048"/>
            <a:ext cx="3786758" cy="2232248"/>
          </a:xfrm>
          <a:prstGeom prst="cloud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하루일정을 </a:t>
            </a:r>
            <a:br>
              <a:rPr lang="en-US" altLang="ko-KR" dirty="0"/>
            </a:br>
            <a:r>
              <a:rPr lang="ko-KR" altLang="en-US" dirty="0"/>
              <a:t>마치고 </a:t>
            </a:r>
            <a:r>
              <a:rPr lang="ko-KR" altLang="en-US" dirty="0" err="1"/>
              <a:t>즐길거리</a:t>
            </a:r>
            <a:r>
              <a:rPr lang="en-US" altLang="ko-KR" dirty="0"/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419344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단계적 둔화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/>
              <a:t>2009-04-14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23E9A-25D2-484F-8E98-F0EA4A907CAF}" type="slidenum">
              <a:rPr lang="ko-KR" altLang="en-US" smtClean="0"/>
              <a:pPr/>
              <a:t>12</a:t>
            </a:fld>
            <a:endParaRPr lang="ko-KR" altLang="en-US"/>
          </a:p>
        </p:txBody>
      </p:sp>
      <p:graphicFrame>
        <p:nvGraphicFramePr>
          <p:cNvPr id="3" name="표 2">
            <a:extLst>
              <a:ext uri="{FF2B5EF4-FFF2-40B4-BE49-F238E27FC236}">
                <a16:creationId xmlns:a16="http://schemas.microsoft.com/office/drawing/2014/main" id="{5B039D08-1998-4E6D-A18E-D2C9A275E19E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971600" y="2132856"/>
          <a:ext cx="6768753" cy="2292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56251">
                  <a:extLst>
                    <a:ext uri="{9D8B030D-6E8A-4147-A177-3AD203B41FA5}">
                      <a16:colId xmlns:a16="http://schemas.microsoft.com/office/drawing/2014/main" val="2362416227"/>
                    </a:ext>
                  </a:extLst>
                </a:gridCol>
                <a:gridCol w="2256251">
                  <a:extLst>
                    <a:ext uri="{9D8B030D-6E8A-4147-A177-3AD203B41FA5}">
                      <a16:colId xmlns:a16="http://schemas.microsoft.com/office/drawing/2014/main" val="456393488"/>
                    </a:ext>
                  </a:extLst>
                </a:gridCol>
                <a:gridCol w="2256251">
                  <a:extLst>
                    <a:ext uri="{9D8B030D-6E8A-4147-A177-3AD203B41FA5}">
                      <a16:colId xmlns:a16="http://schemas.microsoft.com/office/drawing/2014/main" val="1076810320"/>
                    </a:ext>
                  </a:extLst>
                </a:gridCol>
              </a:tblGrid>
              <a:tr h="555210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800" dirty="0"/>
                        <a:t>첫째</a:t>
                      </a:r>
                      <a:endParaRPr lang="en-US" altLang="ko-KR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800" dirty="0"/>
                        <a:t>둘째</a:t>
                      </a:r>
                      <a:endParaRPr lang="ko-KR" altLang="en-US" sz="1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800" dirty="0"/>
                        <a:t>셋째</a:t>
                      </a:r>
                      <a:endParaRPr lang="ko-KR" altLang="en-US" sz="1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28527131"/>
                  </a:ext>
                </a:extLst>
              </a:tr>
              <a:tr h="167703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800" dirty="0"/>
                        <a:t>불안 장면을 묘사한 각 항목을 약</a:t>
                      </a:r>
                      <a:r>
                        <a:rPr lang="en-US" altLang="ko-KR" sz="1800" dirty="0"/>
                        <a:t>5</a:t>
                      </a:r>
                      <a:r>
                        <a:rPr lang="ko-KR" altLang="ko-KR" sz="1800" dirty="0"/>
                        <a:t>초 </a:t>
                      </a:r>
                      <a:r>
                        <a:rPr lang="ko-KR" altLang="ko-KR" sz="1800" dirty="0" err="1"/>
                        <a:t>동안씩</a:t>
                      </a:r>
                      <a:r>
                        <a:rPr lang="ko-KR" altLang="ko-KR" sz="1800" dirty="0"/>
                        <a:t> 세 번에 연속해서 제시</a:t>
                      </a:r>
                      <a:endParaRPr lang="en-US" altLang="ko-KR" sz="1800" dirty="0"/>
                    </a:p>
                    <a:p>
                      <a:pPr latinLnBrk="1"/>
                      <a:endParaRPr lang="ko-KR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800" dirty="0"/>
                        <a:t>불안하다는 신호가 있으면</a:t>
                      </a:r>
                      <a:r>
                        <a:rPr lang="en-US" altLang="ko-KR" sz="1800" dirty="0"/>
                        <a:t>, 30</a:t>
                      </a:r>
                      <a:r>
                        <a:rPr lang="ko-KR" altLang="ko-KR" sz="1800" dirty="0"/>
                        <a:t>초 동안 쉬게 한 후 약</a:t>
                      </a:r>
                      <a:r>
                        <a:rPr lang="en-US" altLang="ko-KR" sz="1800" dirty="0"/>
                        <a:t>10</a:t>
                      </a:r>
                      <a:r>
                        <a:rPr lang="ko-KR" altLang="ko-KR" sz="1800" dirty="0"/>
                        <a:t>초 동안 다시 제시</a:t>
                      </a:r>
                      <a:endParaRPr lang="en-US" altLang="ko-KR" sz="1800" dirty="0"/>
                    </a:p>
                    <a:p>
                      <a:pPr latinLnBrk="1"/>
                      <a:endParaRPr lang="ko-KR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ko-KR" sz="1800" dirty="0"/>
                        <a:t>두 번째 제시까지 불안 신호가 없을 경우에는 </a:t>
                      </a:r>
                      <a:r>
                        <a:rPr lang="en-US" altLang="ko-KR" sz="1800" dirty="0"/>
                        <a:t>20</a:t>
                      </a:r>
                      <a:r>
                        <a:rPr lang="ko-KR" altLang="ko-KR" sz="1800" dirty="0"/>
                        <a:t>초 동안 쉬고</a:t>
                      </a:r>
                      <a:r>
                        <a:rPr lang="en-US" altLang="ko-KR" sz="1800" dirty="0"/>
                        <a:t>, </a:t>
                      </a:r>
                      <a:r>
                        <a:rPr lang="ko-KR" altLang="ko-KR" sz="1800" dirty="0"/>
                        <a:t>세 번째는 약</a:t>
                      </a:r>
                      <a:r>
                        <a:rPr lang="en-US" altLang="ko-KR" sz="1800" dirty="0"/>
                        <a:t>15</a:t>
                      </a:r>
                      <a:r>
                        <a:rPr lang="ko-KR" altLang="ko-KR" sz="1800" dirty="0"/>
                        <a:t>초 동안 제시</a:t>
                      </a:r>
                      <a:endParaRPr lang="en-US" altLang="ko-KR" sz="1800" dirty="0"/>
                    </a:p>
                    <a:p>
                      <a:pPr latinLnBrk="1"/>
                      <a:endParaRPr lang="ko-KR" alt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356287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7582582"/>
      </p:ext>
    </p:extLst>
  </p:cSld>
  <p:clrMapOvr>
    <a:masterClrMapping/>
  </p:clrMapOvr>
  <p:transition advTm="797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크로와상을</a:t>
            </a:r>
            <a:r>
              <a:rPr lang="ko-KR" altLang="en-US" dirty="0"/>
              <a:t> 이용한 샌드위치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marL="265113" indent="-265113">
              <a:buFont typeface="+mj-lt"/>
              <a:buAutoNum type="arabicPeriod"/>
            </a:pPr>
            <a:r>
              <a:rPr lang="en-US" altLang="ko-KR" b="0" dirty="0"/>
              <a:t> </a:t>
            </a:r>
            <a:r>
              <a:rPr lang="ko-KR" altLang="en-US" b="0" dirty="0"/>
              <a:t>감자와 달걀은 삶아 익히고 굵게 다진다</a:t>
            </a:r>
            <a:endParaRPr lang="en-US" altLang="ko-KR" b="0" dirty="0"/>
          </a:p>
          <a:p>
            <a:pPr marL="361950" indent="-361950">
              <a:buFont typeface="+mj-lt"/>
              <a:buAutoNum type="arabicPeriod"/>
            </a:pPr>
            <a:r>
              <a:rPr lang="ko-KR" altLang="en-US" b="0" dirty="0"/>
              <a:t>샐러리 혹은 피망</a:t>
            </a:r>
            <a:r>
              <a:rPr lang="en-US" altLang="ko-KR" b="0" dirty="0"/>
              <a:t>, </a:t>
            </a:r>
            <a:r>
              <a:rPr lang="ko-KR" altLang="en-US" b="0" dirty="0"/>
              <a:t>양파</a:t>
            </a:r>
            <a:r>
              <a:rPr lang="en-US" altLang="ko-KR" b="0" dirty="0"/>
              <a:t>, </a:t>
            </a:r>
            <a:r>
              <a:rPr lang="ko-KR" altLang="en-US" b="0" dirty="0"/>
              <a:t>게살</a:t>
            </a:r>
            <a:r>
              <a:rPr lang="en-US" altLang="ko-KR" b="0" dirty="0"/>
              <a:t>(</a:t>
            </a:r>
            <a:r>
              <a:rPr lang="ko-KR" altLang="en-US" b="0" dirty="0"/>
              <a:t>마파람</a:t>
            </a:r>
            <a:r>
              <a:rPr lang="en-US" altLang="ko-KR" b="0" dirty="0"/>
              <a:t>)</a:t>
            </a:r>
            <a:r>
              <a:rPr lang="ko-KR" altLang="en-US" b="0" dirty="0"/>
              <a:t>도 굵게 다진다</a:t>
            </a:r>
            <a:r>
              <a:rPr lang="en-US" altLang="ko-KR" b="0" dirty="0"/>
              <a:t>.</a:t>
            </a:r>
          </a:p>
          <a:p>
            <a:pPr marL="361950" indent="-361950">
              <a:buFont typeface="+mj-lt"/>
              <a:buAutoNum type="arabicPeriod"/>
            </a:pPr>
            <a:r>
              <a:rPr lang="ko-KR" altLang="en-US" b="0" dirty="0"/>
              <a:t>새우는 </a:t>
            </a:r>
            <a:r>
              <a:rPr lang="ko-KR" altLang="en-US" b="0" dirty="0" err="1"/>
              <a:t>소하로</a:t>
            </a:r>
            <a:r>
              <a:rPr lang="ko-KR" altLang="en-US" b="0" dirty="0"/>
              <a:t> </a:t>
            </a:r>
            <a:r>
              <a:rPr lang="ko-KR" altLang="en-US" b="0" dirty="0" err="1"/>
              <a:t>여러마리</a:t>
            </a:r>
            <a:r>
              <a:rPr lang="ko-KR" altLang="en-US" b="0" dirty="0"/>
              <a:t> 준비하여 끓는 물에 소금</a:t>
            </a:r>
            <a:r>
              <a:rPr lang="en-US" altLang="ko-KR" b="0" dirty="0"/>
              <a:t>, </a:t>
            </a:r>
            <a:r>
              <a:rPr lang="ko-KR" altLang="en-US" b="0" dirty="0"/>
              <a:t>레몬즙 넣고 익히고 </a:t>
            </a:r>
            <a:r>
              <a:rPr lang="ko-KR" altLang="en-US" b="0" dirty="0" err="1"/>
              <a:t>껍질까서</a:t>
            </a:r>
            <a:r>
              <a:rPr lang="ko-KR" altLang="en-US" b="0" dirty="0"/>
              <a:t> 굵게 다진다</a:t>
            </a:r>
            <a:r>
              <a:rPr lang="en-US" altLang="ko-KR" b="0" dirty="0"/>
              <a:t>.</a:t>
            </a:r>
          </a:p>
          <a:p>
            <a:pPr marL="361950" indent="-361950">
              <a:buFont typeface="+mj-lt"/>
              <a:buAutoNum type="arabicPeriod"/>
            </a:pPr>
            <a:r>
              <a:rPr lang="ko-KR" altLang="en-US" b="0" dirty="0"/>
              <a:t>큰 볼에 위 모든 재료 넣고 </a:t>
            </a:r>
            <a:r>
              <a:rPr lang="ko-KR" altLang="en-US" b="0" dirty="0" err="1"/>
              <a:t>마요네즈넣고</a:t>
            </a:r>
            <a:r>
              <a:rPr lang="ko-KR" altLang="en-US" b="0" dirty="0"/>
              <a:t> 버무리고 </a:t>
            </a:r>
            <a:r>
              <a:rPr lang="ko-KR" altLang="en-US" b="0" dirty="0" err="1"/>
              <a:t>머스터드</a:t>
            </a:r>
            <a:r>
              <a:rPr lang="ko-KR" altLang="en-US" b="0" dirty="0"/>
              <a:t> 소스 </a:t>
            </a:r>
            <a:r>
              <a:rPr lang="en-US" altLang="ko-KR" b="0" dirty="0"/>
              <a:t>1</a:t>
            </a:r>
            <a:r>
              <a:rPr lang="ko-KR" altLang="en-US" b="0" dirty="0" err="1"/>
              <a:t>큰술</a:t>
            </a:r>
            <a:r>
              <a:rPr lang="ko-KR" altLang="en-US" b="0" dirty="0"/>
              <a:t> 넣고 소금간하고 </a:t>
            </a:r>
            <a:r>
              <a:rPr lang="ko-KR" altLang="en-US" b="0" dirty="0" err="1"/>
              <a:t>후추약간</a:t>
            </a:r>
            <a:r>
              <a:rPr lang="ko-KR" altLang="en-US" b="0" dirty="0"/>
              <a:t> 넣어준다</a:t>
            </a:r>
            <a:r>
              <a:rPr lang="en-US" altLang="ko-KR" b="0" dirty="0"/>
              <a:t>.</a:t>
            </a:r>
            <a:br>
              <a:rPr lang="en-US" altLang="ko-KR" b="0" dirty="0"/>
            </a:br>
            <a:r>
              <a:rPr lang="en-US" altLang="ko-KR" b="0" dirty="0"/>
              <a:t>* </a:t>
            </a:r>
            <a:r>
              <a:rPr lang="ko-KR" altLang="en-US" b="0" dirty="0"/>
              <a:t>마요네즈는 취향 </a:t>
            </a:r>
            <a:r>
              <a:rPr lang="ko-KR" altLang="en-US" b="0" dirty="0" err="1"/>
              <a:t>껏</a:t>
            </a:r>
            <a:r>
              <a:rPr lang="ko-KR" altLang="en-US" b="0" dirty="0"/>
              <a:t> 넣으시면 되요</a:t>
            </a:r>
            <a:r>
              <a:rPr lang="en-US" altLang="ko-KR" b="0" dirty="0"/>
              <a:t>.(</a:t>
            </a:r>
            <a:r>
              <a:rPr lang="ko-KR" altLang="en-US" b="0" dirty="0"/>
              <a:t>감으로</a:t>
            </a:r>
            <a:r>
              <a:rPr lang="en-US" altLang="ko-KR" b="0" dirty="0"/>
              <a:t>)</a:t>
            </a:r>
          </a:p>
          <a:p>
            <a:pPr marL="361950" indent="-361950">
              <a:buFont typeface="+mj-lt"/>
              <a:buAutoNum type="arabicPeriod"/>
              <a:tabLst>
                <a:tab pos="85725" algn="l"/>
              </a:tabLst>
            </a:pPr>
            <a:r>
              <a:rPr lang="ko-KR" altLang="en-US" b="0" dirty="0" err="1"/>
              <a:t>크루와상</a:t>
            </a:r>
            <a:r>
              <a:rPr lang="ko-KR" altLang="en-US" b="0" dirty="0"/>
              <a:t> 배를 가르고 속을 채워 넣는다</a:t>
            </a:r>
            <a:r>
              <a:rPr lang="en-US" altLang="ko-KR" b="0" dirty="0"/>
              <a:t>.</a:t>
            </a:r>
            <a:br>
              <a:rPr lang="en-US" altLang="ko-KR" b="0" dirty="0"/>
            </a:br>
            <a:br>
              <a:rPr lang="en-US" altLang="ko-KR" b="0" dirty="0"/>
            </a:br>
            <a:endParaRPr lang="ko-KR" altLang="en-US" b="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6" y="1428736"/>
            <a:ext cx="3571900" cy="44291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깨찰빵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marL="361950" indent="-361950">
              <a:buFont typeface="+mj-lt"/>
              <a:buAutoNum type="arabicPeriod"/>
            </a:pPr>
            <a:r>
              <a:rPr lang="en-US" altLang="ko-KR" b="0" dirty="0"/>
              <a:t> </a:t>
            </a:r>
            <a:r>
              <a:rPr lang="ko-KR" altLang="en-US" b="0" dirty="0"/>
              <a:t>우유 </a:t>
            </a:r>
            <a:r>
              <a:rPr lang="en-US" altLang="ko-KR" b="0" dirty="0"/>
              <a:t>70ml</a:t>
            </a:r>
            <a:r>
              <a:rPr lang="ko-KR" altLang="en-US" b="0" dirty="0"/>
              <a:t>에 달걀 </a:t>
            </a:r>
            <a:r>
              <a:rPr lang="en-US" altLang="ko-KR" b="0" dirty="0"/>
              <a:t>1</a:t>
            </a:r>
            <a:r>
              <a:rPr lang="ko-KR" altLang="en-US" b="0" dirty="0"/>
              <a:t>개를 풀어 거품기로 젖고 </a:t>
            </a:r>
            <a:r>
              <a:rPr lang="ko-KR" altLang="en-US" b="0" dirty="0" err="1"/>
              <a:t>깨찰빵</a:t>
            </a:r>
            <a:r>
              <a:rPr lang="ko-KR" altLang="en-US" b="0" dirty="0"/>
              <a:t> 믹스 </a:t>
            </a:r>
            <a:r>
              <a:rPr lang="en-US" altLang="ko-KR" b="0" dirty="0"/>
              <a:t>1</a:t>
            </a:r>
            <a:r>
              <a:rPr lang="ko-KR" altLang="en-US" b="0" dirty="0"/>
              <a:t>봉지</a:t>
            </a:r>
            <a:r>
              <a:rPr lang="en-US" altLang="ko-KR" b="0" dirty="0"/>
              <a:t>(250g) </a:t>
            </a:r>
            <a:r>
              <a:rPr lang="ko-KR" altLang="en-US" b="0" dirty="0"/>
              <a:t>넣어 반죽을 한다</a:t>
            </a:r>
            <a:r>
              <a:rPr lang="en-US" altLang="ko-KR" b="0" dirty="0"/>
              <a:t>.</a:t>
            </a:r>
          </a:p>
          <a:p>
            <a:pPr marL="361950" indent="-361950">
              <a:buFont typeface="+mj-lt"/>
              <a:buAutoNum type="arabicPeriod"/>
            </a:pPr>
            <a:r>
              <a:rPr lang="en-US" altLang="ko-KR" b="0" dirty="0"/>
              <a:t> </a:t>
            </a:r>
            <a:r>
              <a:rPr lang="ko-KR" altLang="en-US" b="0" dirty="0"/>
              <a:t>설탕 </a:t>
            </a:r>
            <a:r>
              <a:rPr lang="en-US" altLang="ko-KR" b="0" dirty="0"/>
              <a:t>1</a:t>
            </a:r>
            <a:r>
              <a:rPr lang="ko-KR" altLang="en-US" b="0" dirty="0" err="1"/>
              <a:t>큰술</a:t>
            </a:r>
            <a:r>
              <a:rPr lang="en-US" altLang="ko-KR" b="0" dirty="0"/>
              <a:t>, </a:t>
            </a:r>
            <a:r>
              <a:rPr lang="ko-KR" altLang="en-US" b="0" dirty="0"/>
              <a:t>바나나 </a:t>
            </a:r>
            <a:r>
              <a:rPr lang="ko-KR" altLang="en-US" b="0" dirty="0" err="1"/>
              <a:t>에센스</a:t>
            </a:r>
            <a:r>
              <a:rPr lang="ko-KR" altLang="en-US" b="0" dirty="0"/>
              <a:t> 약간 넣어 계속 반죽을 한다</a:t>
            </a:r>
            <a:r>
              <a:rPr lang="en-US" altLang="ko-KR" b="0" dirty="0"/>
              <a:t>. </a:t>
            </a:r>
          </a:p>
          <a:p>
            <a:pPr marL="361950" indent="-361950">
              <a:buFont typeface="+mj-lt"/>
              <a:buAutoNum type="arabicPeriod"/>
            </a:pPr>
            <a:r>
              <a:rPr lang="en-US" altLang="ko-KR" b="0" dirty="0"/>
              <a:t> 7~8</a:t>
            </a:r>
            <a:r>
              <a:rPr lang="ko-KR" altLang="en-US" b="0" dirty="0"/>
              <a:t>등분하여 동그랗게 모양을 잡아 </a:t>
            </a:r>
            <a:r>
              <a:rPr lang="ko-KR" altLang="en-US" b="0" dirty="0" err="1"/>
              <a:t>오븐팬에</a:t>
            </a:r>
            <a:r>
              <a:rPr lang="ko-KR" altLang="en-US" b="0" dirty="0"/>
              <a:t> 담는다</a:t>
            </a:r>
            <a:r>
              <a:rPr lang="en-US" altLang="ko-KR" b="0" dirty="0"/>
              <a:t>.</a:t>
            </a:r>
          </a:p>
          <a:p>
            <a:pPr marL="361950" indent="-361950">
              <a:buFont typeface="+mj-lt"/>
              <a:buAutoNum type="arabicPeriod"/>
            </a:pPr>
            <a:r>
              <a:rPr lang="en-US" altLang="ko-KR" b="0" dirty="0"/>
              <a:t> </a:t>
            </a:r>
            <a:r>
              <a:rPr lang="ko-KR" altLang="en-US" b="0" dirty="0"/>
              <a:t>분무기로 물을 뿌려 표면을 촉촉하게 한다</a:t>
            </a:r>
            <a:r>
              <a:rPr lang="en-US" altLang="ko-KR" b="0" dirty="0"/>
              <a:t>. * </a:t>
            </a:r>
            <a:r>
              <a:rPr lang="ko-KR" altLang="en-US" b="0" dirty="0"/>
              <a:t>겉면이 </a:t>
            </a:r>
            <a:r>
              <a:rPr lang="ko-KR" altLang="en-US" b="0" dirty="0" err="1"/>
              <a:t>바삭하게</a:t>
            </a:r>
            <a:r>
              <a:rPr lang="ko-KR" altLang="en-US" b="0" dirty="0"/>
              <a:t> 됨</a:t>
            </a:r>
            <a:r>
              <a:rPr lang="en-US" altLang="ko-KR" b="0" dirty="0"/>
              <a:t>. </a:t>
            </a:r>
            <a:r>
              <a:rPr lang="ko-KR" altLang="en-US" b="0" dirty="0"/>
              <a:t>많이 뿌리면 너무 딱딱해지니 </a:t>
            </a:r>
            <a:r>
              <a:rPr lang="ko-KR" altLang="en-US" b="0" dirty="0" err="1"/>
              <a:t>주의할것</a:t>
            </a:r>
            <a:endParaRPr lang="en-US" altLang="ko-KR" b="0" dirty="0"/>
          </a:p>
          <a:p>
            <a:pPr marL="361950" indent="-361950">
              <a:buFont typeface="+mj-lt"/>
              <a:buAutoNum type="arabicPeriod"/>
            </a:pPr>
            <a:r>
              <a:rPr lang="en-US" altLang="ko-KR" b="0" dirty="0"/>
              <a:t>180</a:t>
            </a:r>
            <a:r>
              <a:rPr lang="ko-KR" altLang="en-US" b="0" dirty="0"/>
              <a:t>도로 예열한 오븐에 </a:t>
            </a:r>
            <a:r>
              <a:rPr lang="en-US" altLang="ko-KR" b="0" dirty="0"/>
              <a:t>30~40</a:t>
            </a:r>
            <a:r>
              <a:rPr lang="ko-KR" altLang="en-US" b="0" dirty="0"/>
              <a:t>분간 굽는다</a:t>
            </a:r>
            <a:r>
              <a:rPr lang="en-US" altLang="ko-KR" b="0" dirty="0"/>
              <a:t>.</a:t>
            </a:r>
          </a:p>
          <a:p>
            <a:pPr marL="361950" indent="-361950">
              <a:buFont typeface="+mj-lt"/>
              <a:buAutoNum type="arabicPeriod"/>
            </a:pPr>
            <a:r>
              <a:rPr lang="ko-KR" altLang="en-US" b="0" dirty="0" err="1"/>
              <a:t>깨찰빵</a:t>
            </a:r>
            <a:r>
              <a:rPr lang="ko-KR" altLang="en-US" b="0" dirty="0"/>
              <a:t> </a:t>
            </a:r>
            <a:r>
              <a:rPr lang="en-US" altLang="ko-KR" b="0" dirty="0"/>
              <a:t>1</a:t>
            </a:r>
            <a:r>
              <a:rPr lang="ko-KR" altLang="en-US" b="0" dirty="0"/>
              <a:t>개에 </a:t>
            </a:r>
            <a:r>
              <a:rPr lang="en-US" altLang="ko-KR" b="0" dirty="0"/>
              <a:t>500~700</a:t>
            </a:r>
            <a:r>
              <a:rPr lang="ko-KR" altLang="en-US" b="0" dirty="0" err="1"/>
              <a:t>원가량</a:t>
            </a:r>
            <a:r>
              <a:rPr lang="ko-KR" altLang="en-US" b="0" dirty="0"/>
              <a:t> 하던데</a:t>
            </a:r>
            <a:r>
              <a:rPr lang="en-US" altLang="ko-KR" b="0" dirty="0"/>
              <a:t>.. </a:t>
            </a:r>
            <a:r>
              <a:rPr lang="ko-KR" altLang="en-US" b="0" dirty="0"/>
              <a:t>이젠 집에서 손쉽게 해먹을 수 있으니 절약 할 수 있겠죠</a:t>
            </a:r>
            <a:r>
              <a:rPr lang="en-US" altLang="ko-KR" b="0" dirty="0"/>
              <a:t>~^^*</a:t>
            </a:r>
            <a:endParaRPr lang="ko-KR" altLang="en-US" b="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314" y="1428736"/>
            <a:ext cx="3714776" cy="421484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물 조절 주의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83568" y="2636912"/>
            <a:ext cx="3337560" cy="3447288"/>
          </a:xfrm>
        </p:spPr>
        <p:txBody>
          <a:bodyPr>
            <a:normAutofit fontScale="40000" lnSpcReduction="20000"/>
          </a:bodyPr>
          <a:lstStyle/>
          <a:p>
            <a:pPr marL="361950" indent="-361950">
              <a:buFont typeface="+mj-lt"/>
              <a:buAutoNum type="arabicPeriod"/>
            </a:pPr>
            <a:r>
              <a:rPr lang="en-US" altLang="ko-KR" b="0" dirty="0"/>
              <a:t> </a:t>
            </a:r>
            <a:r>
              <a:rPr lang="ko-KR" altLang="en-US" b="0" dirty="0"/>
              <a:t>새우 손질하기</a:t>
            </a:r>
            <a:endParaRPr lang="en-US" altLang="ko-KR" b="0" dirty="0"/>
          </a:p>
          <a:p>
            <a:pPr marL="712788" lvl="1" indent="-255588">
              <a:buFont typeface="+mj-lt"/>
              <a:buAutoNum type="arabicPeriod"/>
            </a:pPr>
            <a:r>
              <a:rPr lang="en-US" altLang="ko-KR" b="0" dirty="0"/>
              <a:t> </a:t>
            </a:r>
            <a:r>
              <a:rPr lang="ko-KR" altLang="en-US" b="0" dirty="0"/>
              <a:t>새우는 중하로 준비하여 머리와 </a:t>
            </a:r>
            <a:r>
              <a:rPr lang="ko-KR" altLang="en-US" b="0" dirty="0" err="1"/>
              <a:t>꼬리쪽은</a:t>
            </a:r>
            <a:r>
              <a:rPr lang="ko-KR" altLang="en-US" b="0" dirty="0"/>
              <a:t> </a:t>
            </a:r>
            <a:r>
              <a:rPr lang="ko-KR" altLang="en-US" b="0" dirty="0" err="1"/>
              <a:t>뺴고</a:t>
            </a:r>
            <a:r>
              <a:rPr lang="ko-KR" altLang="en-US" b="0" dirty="0"/>
              <a:t> 몸통 부분만 껍질 깐다</a:t>
            </a:r>
            <a:r>
              <a:rPr lang="en-US" altLang="ko-KR" b="0" dirty="0"/>
              <a:t>.</a:t>
            </a:r>
          </a:p>
          <a:p>
            <a:pPr marL="712788" lvl="1" indent="-255588">
              <a:buFont typeface="+mj-lt"/>
              <a:buAutoNum type="arabicPeriod"/>
            </a:pPr>
            <a:r>
              <a:rPr lang="ko-KR" altLang="en-US" b="0" dirty="0"/>
              <a:t>청주 </a:t>
            </a:r>
            <a:r>
              <a:rPr lang="en-US" altLang="ko-KR" b="0" dirty="0"/>
              <a:t>2~3</a:t>
            </a:r>
            <a:r>
              <a:rPr lang="ko-KR" altLang="en-US" b="0" dirty="0" err="1"/>
              <a:t>큰술</a:t>
            </a:r>
            <a:r>
              <a:rPr lang="en-US" altLang="ko-KR" b="0" dirty="0"/>
              <a:t>, </a:t>
            </a:r>
            <a:r>
              <a:rPr lang="ko-KR" altLang="en-US" b="0" dirty="0"/>
              <a:t>소금</a:t>
            </a:r>
            <a:r>
              <a:rPr lang="en-US" altLang="ko-KR" b="0" dirty="0"/>
              <a:t>, </a:t>
            </a:r>
            <a:r>
              <a:rPr lang="ko-KR" altLang="en-US" b="0" dirty="0"/>
              <a:t>후춧가루를 뿌려 </a:t>
            </a:r>
            <a:r>
              <a:rPr lang="en-US" altLang="ko-KR" b="0" dirty="0"/>
              <a:t>20</a:t>
            </a:r>
            <a:r>
              <a:rPr lang="ko-KR" altLang="en-US" b="0" dirty="0"/>
              <a:t>여분 재워둔다</a:t>
            </a:r>
            <a:r>
              <a:rPr lang="en-US" altLang="ko-KR" b="0" dirty="0"/>
              <a:t>.</a:t>
            </a:r>
          </a:p>
          <a:p>
            <a:pPr marL="361950" indent="-361950">
              <a:buFont typeface="+mj-lt"/>
              <a:buAutoNum type="arabicPeriod"/>
            </a:pPr>
            <a:r>
              <a:rPr lang="ko-KR" altLang="en-US" b="0" dirty="0"/>
              <a:t>감자손질</a:t>
            </a:r>
            <a:endParaRPr lang="en-US" altLang="ko-KR" b="0" dirty="0"/>
          </a:p>
          <a:p>
            <a:pPr marL="712788" lvl="1" indent="-255588">
              <a:buFont typeface="+mj-lt"/>
              <a:buAutoNum type="arabicPeriod"/>
            </a:pPr>
            <a:r>
              <a:rPr lang="ko-KR" altLang="en-US" b="0" dirty="0" err="1"/>
              <a:t>큰볼에</a:t>
            </a:r>
            <a:r>
              <a:rPr lang="ko-KR" altLang="en-US" b="0" dirty="0"/>
              <a:t> 물을 담고 채칼을 걸쳐 </a:t>
            </a:r>
            <a:r>
              <a:rPr lang="ko-KR" altLang="en-US" b="0" dirty="0" err="1"/>
              <a:t>채썬다</a:t>
            </a:r>
            <a:r>
              <a:rPr lang="en-US" altLang="ko-KR" b="0" dirty="0"/>
              <a:t>. (</a:t>
            </a:r>
            <a:r>
              <a:rPr lang="ko-KR" altLang="en-US" b="0" dirty="0"/>
              <a:t>가장 가느다란 채로</a:t>
            </a:r>
            <a:r>
              <a:rPr lang="en-US" altLang="ko-KR" b="0" dirty="0"/>
              <a:t>)</a:t>
            </a:r>
          </a:p>
          <a:p>
            <a:pPr marL="712788" lvl="1" indent="-255588">
              <a:buFont typeface="+mj-lt"/>
              <a:buAutoNum type="arabicPeriod"/>
            </a:pPr>
            <a:r>
              <a:rPr lang="ko-KR" altLang="en-US" b="0" dirty="0"/>
              <a:t>감자채를 </a:t>
            </a:r>
            <a:r>
              <a:rPr lang="ko-KR" altLang="en-US" b="0" dirty="0" err="1"/>
              <a:t>여러번</a:t>
            </a:r>
            <a:r>
              <a:rPr lang="ko-KR" altLang="en-US" b="0" dirty="0"/>
              <a:t> 물에 </a:t>
            </a:r>
            <a:r>
              <a:rPr lang="ko-KR" altLang="en-US" b="0" dirty="0" err="1"/>
              <a:t>헹군후</a:t>
            </a:r>
            <a:r>
              <a:rPr lang="ko-KR" altLang="en-US" b="0" dirty="0"/>
              <a:t> 전분을 완전히 </a:t>
            </a:r>
            <a:r>
              <a:rPr lang="ko-KR" altLang="en-US" b="0" dirty="0" err="1"/>
              <a:t>뺀후</a:t>
            </a:r>
            <a:r>
              <a:rPr lang="ko-KR" altLang="en-US" b="0" dirty="0"/>
              <a:t> 채에 받쳐 놓는다</a:t>
            </a:r>
            <a:r>
              <a:rPr lang="en-US" altLang="ko-KR" b="0" dirty="0"/>
              <a:t>.</a:t>
            </a:r>
          </a:p>
          <a:p>
            <a:pPr marL="361950" indent="-361950">
              <a:buFont typeface="+mj-lt"/>
              <a:buAutoNum type="arabicPeriod"/>
            </a:pPr>
            <a:r>
              <a:rPr lang="ko-KR" altLang="en-US" b="0" dirty="0" err="1"/>
              <a:t>튀김옷</a:t>
            </a:r>
            <a:r>
              <a:rPr lang="ko-KR" altLang="en-US" b="0" dirty="0"/>
              <a:t> 만들기</a:t>
            </a:r>
            <a:endParaRPr lang="en-US" altLang="ko-KR" b="0" dirty="0"/>
          </a:p>
          <a:p>
            <a:pPr marL="712788" lvl="1" indent="-255588">
              <a:buFont typeface="+mj-lt"/>
              <a:buAutoNum type="arabicPeriod"/>
            </a:pPr>
            <a:r>
              <a:rPr lang="ko-KR" altLang="en-US" b="0" dirty="0"/>
              <a:t>감자채를 넓은 볼에 담고 녹말가루를 넣어 버무린다</a:t>
            </a:r>
            <a:r>
              <a:rPr lang="en-US" altLang="ko-KR" b="0" dirty="0"/>
              <a:t>.</a:t>
            </a:r>
          </a:p>
          <a:p>
            <a:pPr marL="712788" lvl="1" indent="-255588">
              <a:buFont typeface="+mj-lt"/>
              <a:buAutoNum type="arabicPeriod"/>
            </a:pPr>
            <a:r>
              <a:rPr lang="ko-KR" altLang="en-US" b="0" dirty="0" err="1"/>
              <a:t>소금간한다</a:t>
            </a:r>
            <a:r>
              <a:rPr lang="en-US" altLang="ko-KR" b="0" dirty="0"/>
              <a:t>.</a:t>
            </a:r>
          </a:p>
          <a:p>
            <a:pPr marL="361950" indent="-361950">
              <a:buFont typeface="+mj-lt"/>
              <a:buAutoNum type="arabicPeriod"/>
            </a:pPr>
            <a:r>
              <a:rPr lang="ko-KR" altLang="en-US" b="0" dirty="0"/>
              <a:t>튀김하기</a:t>
            </a:r>
            <a:endParaRPr lang="en-US" altLang="ko-KR" b="0" dirty="0"/>
          </a:p>
          <a:p>
            <a:pPr marL="712788" lvl="1" indent="-255588">
              <a:buFont typeface="+mj-lt"/>
              <a:buAutoNum type="arabicPeriod"/>
            </a:pPr>
            <a:r>
              <a:rPr lang="ko-KR" altLang="en-US" b="0" dirty="0"/>
              <a:t>새우의 물기를 종이타월로 닦고 </a:t>
            </a:r>
            <a:r>
              <a:rPr lang="ko-KR" altLang="en-US" b="0" dirty="0" err="1"/>
              <a:t>밀가를</a:t>
            </a:r>
            <a:r>
              <a:rPr lang="ko-KR" altLang="en-US" b="0" dirty="0"/>
              <a:t> 묻히고 녹말가루를 버무려 놓은 감자채를 꼭꼭 놀러 듬뿍 묻힌다</a:t>
            </a:r>
            <a:r>
              <a:rPr lang="en-US" altLang="ko-KR" b="0" dirty="0"/>
              <a:t>.</a:t>
            </a:r>
          </a:p>
          <a:p>
            <a:pPr marL="712788" lvl="1" indent="-255588">
              <a:buFont typeface="+mj-lt"/>
              <a:buAutoNum type="arabicPeriod"/>
            </a:pPr>
            <a:r>
              <a:rPr lang="en-US" altLang="ko-KR" b="0" dirty="0"/>
              <a:t>3</a:t>
            </a:r>
            <a:r>
              <a:rPr lang="ko-KR" altLang="en-US" b="0" dirty="0"/>
              <a:t>마리 가량만 넣고 튀긴다</a:t>
            </a:r>
            <a:r>
              <a:rPr lang="en-US" altLang="ko-KR" b="0" dirty="0"/>
              <a:t>. </a:t>
            </a:r>
            <a:r>
              <a:rPr lang="ko-KR" altLang="en-US" b="0" dirty="0"/>
              <a:t>너무 많이 넣으면 감자채에 기름이 많이 스며 들어 눅눅해진다</a:t>
            </a:r>
            <a:r>
              <a:rPr lang="en-US" altLang="ko-KR" b="0" dirty="0"/>
              <a:t>.</a:t>
            </a:r>
          </a:p>
          <a:p>
            <a:pPr marL="361950" indent="-361950">
              <a:buFont typeface="+mj-lt"/>
              <a:buAutoNum type="arabicPeriod"/>
            </a:pPr>
            <a:r>
              <a:rPr lang="en-US" altLang="ko-KR" b="0" dirty="0"/>
              <a:t> </a:t>
            </a:r>
            <a:r>
              <a:rPr lang="ko-KR" altLang="en-US" b="0" dirty="0" err="1"/>
              <a:t>핫소스</a:t>
            </a:r>
            <a:r>
              <a:rPr lang="en-US" altLang="ko-KR" b="0" dirty="0"/>
              <a:t>, </a:t>
            </a:r>
            <a:r>
              <a:rPr lang="ko-KR" altLang="en-US" b="0" dirty="0" err="1"/>
              <a:t>케찹</a:t>
            </a:r>
            <a:r>
              <a:rPr lang="en-US" altLang="ko-KR" b="0" dirty="0"/>
              <a:t>, </a:t>
            </a:r>
            <a:r>
              <a:rPr lang="ko-KR" altLang="en-US" b="0" dirty="0" err="1"/>
              <a:t>머스터드</a:t>
            </a:r>
            <a:r>
              <a:rPr lang="ko-KR" altLang="en-US" b="0" dirty="0"/>
              <a:t> 소스를 같이 </a:t>
            </a:r>
            <a:r>
              <a:rPr lang="ko-KR" altLang="en-US" b="0" dirty="0" err="1"/>
              <a:t>결들여</a:t>
            </a:r>
            <a:r>
              <a:rPr lang="ko-KR" altLang="en-US" b="0" dirty="0"/>
              <a:t> 낸다</a:t>
            </a:r>
          </a:p>
        </p:txBody>
      </p:sp>
      <p:pic>
        <p:nvPicPr>
          <p:cNvPr id="2" name="생수">
            <a:hlinkClick r:id="" action="ppaction://media"/>
            <a:extLst>
              <a:ext uri="{FF2B5EF4-FFF2-40B4-BE49-F238E27FC236}">
                <a16:creationId xmlns:a16="http://schemas.microsoft.com/office/drawing/2014/main" id="{17A17F49-57EE-4D5E-905F-74757D69C7A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-54" r="54"/>
          <a:stretch/>
        </p:blipFill>
        <p:spPr>
          <a:xfrm>
            <a:off x="4093136" y="3570981"/>
            <a:ext cx="3796680" cy="2135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호떡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marL="265113" indent="-265113">
              <a:buFont typeface="+mj-lt"/>
              <a:buAutoNum type="arabicPeriod"/>
            </a:pPr>
            <a:r>
              <a:rPr lang="ko-KR" altLang="en-US" sz="1600" b="0" dirty="0"/>
              <a:t>식빵 </a:t>
            </a:r>
            <a:r>
              <a:rPr lang="ko-KR" altLang="en-US" sz="1600" b="0" dirty="0" err="1"/>
              <a:t>믹스분</a:t>
            </a:r>
            <a:r>
              <a:rPr lang="ko-KR" altLang="en-US" sz="1600" b="0" dirty="0"/>
              <a:t> 반죽하여 냉장고에 </a:t>
            </a:r>
            <a:r>
              <a:rPr lang="ko-KR" altLang="en-US" sz="1600" b="0" dirty="0" err="1"/>
              <a:t>하루가량</a:t>
            </a:r>
            <a:r>
              <a:rPr lang="ko-KR" altLang="en-US" sz="1600" b="0" dirty="0"/>
              <a:t> 발효시킨다</a:t>
            </a:r>
            <a:r>
              <a:rPr lang="en-US" altLang="ko-KR" sz="1600" b="0" dirty="0"/>
              <a:t>.(</a:t>
            </a:r>
            <a:r>
              <a:rPr lang="ko-KR" altLang="en-US" sz="1600" b="0" dirty="0"/>
              <a:t>안에 들어있는 이스트까지 같이 넣고</a:t>
            </a:r>
            <a:r>
              <a:rPr lang="en-US" altLang="ko-KR" sz="1600" b="0" dirty="0"/>
              <a:t>)</a:t>
            </a:r>
            <a:br>
              <a:rPr lang="en-US" altLang="ko-KR" sz="1600" b="0" dirty="0"/>
            </a:br>
            <a:r>
              <a:rPr lang="en-US" altLang="ko-KR" sz="1600" b="0" dirty="0"/>
              <a:t>* </a:t>
            </a:r>
            <a:r>
              <a:rPr lang="ko-KR" altLang="en-US" sz="1600" b="0" dirty="0"/>
              <a:t>전 식빵 </a:t>
            </a:r>
            <a:r>
              <a:rPr lang="ko-KR" altLang="en-US" sz="1600" b="0" dirty="0" err="1"/>
              <a:t>믹스분</a:t>
            </a:r>
            <a:r>
              <a:rPr lang="ko-KR" altLang="en-US" sz="1600" b="0" dirty="0"/>
              <a:t> 반</a:t>
            </a:r>
            <a:r>
              <a:rPr lang="en-US" altLang="ko-KR" sz="1600" b="0" dirty="0"/>
              <a:t>, </a:t>
            </a:r>
            <a:r>
              <a:rPr lang="ko-KR" altLang="en-US" sz="1600" b="0" dirty="0"/>
              <a:t>찹쌀가루 반</a:t>
            </a:r>
            <a:r>
              <a:rPr lang="en-US" altLang="ko-KR" sz="1600" b="0" dirty="0"/>
              <a:t>..</a:t>
            </a:r>
            <a:r>
              <a:rPr lang="ko-KR" altLang="en-US" sz="1600" b="0" dirty="0"/>
              <a:t>이렇게 넣고 했어요</a:t>
            </a:r>
            <a:r>
              <a:rPr lang="en-US" altLang="ko-KR" sz="1600" b="0" dirty="0"/>
              <a:t>.</a:t>
            </a:r>
          </a:p>
          <a:p>
            <a:pPr marL="265113" indent="-265113">
              <a:buFont typeface="+mj-lt"/>
              <a:buAutoNum type="arabicPeriod"/>
            </a:pPr>
            <a:r>
              <a:rPr lang="ko-KR" altLang="en-US" sz="1600" b="0" dirty="0" err="1"/>
              <a:t>황설탕</a:t>
            </a:r>
            <a:r>
              <a:rPr lang="en-US" altLang="ko-KR" sz="1600" b="0" dirty="0"/>
              <a:t>, </a:t>
            </a:r>
            <a:r>
              <a:rPr lang="ko-KR" altLang="en-US" sz="1600" b="0" dirty="0" err="1"/>
              <a:t>시나몬파우더약간</a:t>
            </a:r>
            <a:r>
              <a:rPr lang="en-US" altLang="ko-KR" sz="1600" b="0" dirty="0"/>
              <a:t>(</a:t>
            </a:r>
            <a:r>
              <a:rPr lang="ko-KR" altLang="en-US" sz="1600" b="0" dirty="0"/>
              <a:t>계피가루</a:t>
            </a:r>
            <a:r>
              <a:rPr lang="en-US" altLang="ko-KR" sz="1600" b="0" dirty="0"/>
              <a:t>), </a:t>
            </a:r>
            <a:r>
              <a:rPr lang="ko-KR" altLang="en-US" sz="1600" b="0" dirty="0"/>
              <a:t>땅콩</a:t>
            </a:r>
            <a:r>
              <a:rPr lang="en-US" altLang="ko-KR" sz="1600" b="0" dirty="0"/>
              <a:t>(</a:t>
            </a:r>
            <a:r>
              <a:rPr lang="ko-KR" altLang="en-US" sz="1600" b="0" dirty="0"/>
              <a:t>전 </a:t>
            </a:r>
            <a:r>
              <a:rPr lang="ko-KR" altLang="en-US" sz="1600" b="0" dirty="0" err="1"/>
              <a:t>아몬드로</a:t>
            </a:r>
            <a:r>
              <a:rPr lang="ko-KR" altLang="en-US" sz="1600" b="0" dirty="0"/>
              <a:t> 대신</a:t>
            </a:r>
            <a:r>
              <a:rPr lang="en-US" altLang="ko-KR" sz="1600" b="0" dirty="0"/>
              <a:t>)</a:t>
            </a:r>
            <a:r>
              <a:rPr lang="ko-KR" altLang="en-US" sz="1600" b="0" dirty="0"/>
              <a:t>다져 섞는다</a:t>
            </a:r>
            <a:r>
              <a:rPr lang="en-US" altLang="ko-KR" sz="1600" b="0" dirty="0"/>
              <a:t>. (</a:t>
            </a:r>
            <a:r>
              <a:rPr lang="ko-KR" altLang="en-US" sz="1600" b="0" dirty="0"/>
              <a:t>정해진 양은 없어요</a:t>
            </a:r>
            <a:r>
              <a:rPr lang="en-US" altLang="ko-KR" sz="1600" b="0" dirty="0"/>
              <a:t>..</a:t>
            </a:r>
            <a:r>
              <a:rPr lang="ko-KR" altLang="en-US" sz="1600" b="0" dirty="0"/>
              <a:t>감으로 하시길</a:t>
            </a:r>
            <a:r>
              <a:rPr lang="en-US" altLang="ko-KR" sz="1600" b="0" dirty="0"/>
              <a:t>.)</a:t>
            </a:r>
          </a:p>
          <a:p>
            <a:pPr marL="265113" indent="-265113">
              <a:buFont typeface="+mj-lt"/>
              <a:buAutoNum type="arabicPeriod"/>
            </a:pPr>
            <a:r>
              <a:rPr lang="ko-KR" altLang="en-US" sz="1600" b="0" dirty="0"/>
              <a:t>반죽을 뜯어 모양을 잡고 </a:t>
            </a:r>
            <a:r>
              <a:rPr lang="en-US" altLang="ko-KR" sz="1600" b="0" dirty="0"/>
              <a:t>2</a:t>
            </a:r>
            <a:r>
              <a:rPr lang="ko-KR" altLang="en-US" sz="1600" b="0" dirty="0"/>
              <a:t>번을 숟가락으로 떠서 넣어준다</a:t>
            </a:r>
            <a:r>
              <a:rPr lang="en-US" altLang="ko-KR" sz="1600" b="0" dirty="0"/>
              <a:t>.</a:t>
            </a:r>
          </a:p>
          <a:p>
            <a:pPr marL="265113" indent="-265113">
              <a:buFont typeface="+mj-lt"/>
              <a:buAutoNum type="arabicPeriod"/>
            </a:pPr>
            <a:r>
              <a:rPr lang="ko-KR" altLang="en-US" sz="1600" b="0" dirty="0"/>
              <a:t>모양을 동그랗게 말아 </a:t>
            </a:r>
            <a:r>
              <a:rPr lang="ko-KR" altLang="en-US" sz="1600" b="0" dirty="0" err="1"/>
              <a:t>달군팬에</a:t>
            </a:r>
            <a:r>
              <a:rPr lang="ko-KR" altLang="en-US" sz="1600" b="0" dirty="0"/>
              <a:t> 평평한 뒤집개로 꾹꾹 눌러 구워준다</a:t>
            </a:r>
            <a:r>
              <a:rPr lang="en-US" altLang="ko-KR" sz="1600" b="0" dirty="0"/>
              <a:t>.</a:t>
            </a:r>
          </a:p>
          <a:p>
            <a:pPr marL="265113" indent="-265113">
              <a:buFont typeface="+mj-lt"/>
              <a:buAutoNum type="arabicPeriod"/>
            </a:pPr>
            <a:r>
              <a:rPr lang="ko-KR" altLang="en-US" sz="1600" b="0" dirty="0"/>
              <a:t>밖에서만 사먹다가 이렇게 집에서 만들어 먹으니 기름냄새도 덜하고 아주 맛있더군요</a:t>
            </a:r>
            <a:r>
              <a:rPr lang="en-US" altLang="ko-KR" sz="1600" b="0" dirty="0"/>
              <a:t>.</a:t>
            </a:r>
            <a:br>
              <a:rPr lang="en-US" altLang="ko-KR" sz="1600" b="0" dirty="0"/>
            </a:br>
            <a:r>
              <a:rPr lang="ko-KR" altLang="en-US" sz="1600" b="0" dirty="0"/>
              <a:t>얇게 잘 구워야 하는데</a:t>
            </a:r>
            <a:r>
              <a:rPr lang="en-US" altLang="ko-KR" sz="1600" b="0" dirty="0"/>
              <a:t>..</a:t>
            </a:r>
            <a:r>
              <a:rPr lang="ko-KR" altLang="en-US" sz="1600" b="0" dirty="0"/>
              <a:t>반죽을 </a:t>
            </a:r>
            <a:r>
              <a:rPr lang="ko-KR" altLang="en-US" sz="1600" b="0" dirty="0" err="1"/>
              <a:t>넘</a:t>
            </a:r>
            <a:r>
              <a:rPr lang="ko-KR" altLang="en-US" sz="1600" b="0" dirty="0"/>
              <a:t> 크게 빚었는지 좀 두껍게 </a:t>
            </a:r>
            <a:r>
              <a:rPr lang="ko-KR" altLang="en-US" sz="1600" b="0" dirty="0" err="1"/>
              <a:t>됬어요</a:t>
            </a:r>
            <a:r>
              <a:rPr lang="en-US" altLang="ko-KR" sz="1600" b="0" dirty="0"/>
              <a:t>.</a:t>
            </a:r>
            <a:br>
              <a:rPr lang="en-US" altLang="ko-KR" sz="1600" b="0" dirty="0"/>
            </a:br>
            <a:r>
              <a:rPr lang="ko-KR" altLang="en-US" sz="1600" b="0" dirty="0"/>
              <a:t>맛있게 만들어 드세요</a:t>
            </a:r>
            <a:br>
              <a:rPr lang="en-US" altLang="ko-KR" sz="1600" b="0" dirty="0"/>
            </a:br>
            <a:endParaRPr lang="ko-KR" altLang="en-US" sz="1600" b="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6" y="1484784"/>
            <a:ext cx="2703244" cy="285625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별: 꼭짓점 24개 1">
            <a:extLst>
              <a:ext uri="{FF2B5EF4-FFF2-40B4-BE49-F238E27FC236}">
                <a16:creationId xmlns:a16="http://schemas.microsoft.com/office/drawing/2014/main" id="{5B3C86F9-F87A-4F7A-8E73-CF30F5794596}"/>
              </a:ext>
            </a:extLst>
          </p:cNvPr>
          <p:cNvSpPr/>
          <p:nvPr/>
        </p:nvSpPr>
        <p:spPr>
          <a:xfrm>
            <a:off x="1547663" y="779044"/>
            <a:ext cx="2160241" cy="1440160"/>
          </a:xfrm>
          <a:prstGeom prst="star2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왜냐하면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야채빵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marL="85725" indent="-85725">
              <a:buNone/>
            </a:pPr>
            <a:r>
              <a:rPr lang="en-US" altLang="ko-KR" b="0" dirty="0"/>
              <a:t>1. </a:t>
            </a:r>
            <a:r>
              <a:rPr lang="ko-KR" altLang="en-US" b="0" dirty="0"/>
              <a:t>빵 반죽하기</a:t>
            </a:r>
            <a:br>
              <a:rPr lang="ko-KR" altLang="en-US" b="0" dirty="0"/>
            </a:br>
            <a:r>
              <a:rPr lang="en-US" altLang="ko-KR" b="0" dirty="0"/>
              <a:t>- </a:t>
            </a:r>
            <a:r>
              <a:rPr lang="ko-KR" altLang="en-US" b="0" dirty="0"/>
              <a:t>식빵 </a:t>
            </a:r>
            <a:r>
              <a:rPr lang="ko-KR" altLang="en-US" b="0" dirty="0" err="1"/>
              <a:t>믹스분에</a:t>
            </a:r>
            <a:r>
              <a:rPr lang="ko-KR" altLang="en-US" b="0" dirty="0"/>
              <a:t> 달걀 </a:t>
            </a:r>
            <a:r>
              <a:rPr lang="en-US" altLang="ko-KR" b="0" dirty="0"/>
              <a:t>1</a:t>
            </a:r>
            <a:r>
              <a:rPr lang="ko-KR" altLang="en-US" b="0" dirty="0"/>
              <a:t>개 넣고 우유를 조금씩 넣어 반죽을 만든다</a:t>
            </a:r>
            <a:r>
              <a:rPr lang="en-US" altLang="ko-KR" b="0" dirty="0"/>
              <a:t>.</a:t>
            </a:r>
            <a:br>
              <a:rPr lang="en-US" altLang="ko-KR" b="0" dirty="0"/>
            </a:br>
            <a:r>
              <a:rPr lang="en-US" altLang="ko-KR" b="0" dirty="0"/>
              <a:t>* </a:t>
            </a:r>
            <a:r>
              <a:rPr lang="ko-KR" altLang="en-US" b="0" dirty="0"/>
              <a:t>식빵 </a:t>
            </a:r>
            <a:r>
              <a:rPr lang="ko-KR" altLang="en-US" b="0" dirty="0" err="1"/>
              <a:t>믹스분은</a:t>
            </a:r>
            <a:r>
              <a:rPr lang="ko-KR" altLang="en-US" b="0" dirty="0"/>
              <a:t> 슈퍼에 가면 팔아요</a:t>
            </a:r>
            <a:r>
              <a:rPr lang="en-US" altLang="ko-KR" b="0" dirty="0"/>
              <a:t>.</a:t>
            </a:r>
            <a:br>
              <a:rPr lang="en-US" altLang="ko-KR" b="0" dirty="0"/>
            </a:br>
            <a:r>
              <a:rPr lang="en-US" altLang="ko-KR" b="0" dirty="0"/>
              <a:t>- </a:t>
            </a:r>
            <a:r>
              <a:rPr lang="ko-KR" altLang="en-US" b="0" dirty="0"/>
              <a:t>냉장고에 넣고 </a:t>
            </a:r>
            <a:r>
              <a:rPr lang="en-US" altLang="ko-KR" b="0" dirty="0"/>
              <a:t>30</a:t>
            </a:r>
            <a:r>
              <a:rPr lang="ko-KR" altLang="en-US" b="0" dirty="0" err="1"/>
              <a:t>분가량</a:t>
            </a:r>
            <a:r>
              <a:rPr lang="ko-KR" altLang="en-US" b="0" dirty="0"/>
              <a:t> 발효시켜준다</a:t>
            </a:r>
            <a:r>
              <a:rPr lang="en-US" altLang="ko-KR" b="0" dirty="0"/>
              <a:t>.</a:t>
            </a:r>
            <a:br>
              <a:rPr lang="en-US" altLang="ko-KR" b="0" dirty="0"/>
            </a:br>
            <a:br>
              <a:rPr lang="en-US" altLang="ko-KR" b="0" dirty="0"/>
            </a:br>
            <a:r>
              <a:rPr lang="en-US" altLang="ko-KR" b="0" dirty="0"/>
              <a:t>2. </a:t>
            </a:r>
            <a:r>
              <a:rPr lang="ko-KR" altLang="en-US" b="0" dirty="0"/>
              <a:t>야채준비</a:t>
            </a:r>
            <a:br>
              <a:rPr lang="ko-KR" altLang="en-US" b="0" dirty="0"/>
            </a:br>
            <a:r>
              <a:rPr lang="en-US" altLang="ko-KR" b="0" dirty="0"/>
              <a:t>- </a:t>
            </a:r>
            <a:r>
              <a:rPr lang="ko-KR" altLang="en-US" b="0" dirty="0"/>
              <a:t>양파</a:t>
            </a:r>
            <a:r>
              <a:rPr lang="en-US" altLang="ko-KR" b="0" dirty="0"/>
              <a:t>, </a:t>
            </a:r>
            <a:r>
              <a:rPr lang="ko-KR" altLang="en-US" b="0" dirty="0"/>
              <a:t>피망은 모두 가늘게 </a:t>
            </a:r>
            <a:r>
              <a:rPr lang="ko-KR" altLang="en-US" b="0" dirty="0" err="1"/>
              <a:t>채썰고</a:t>
            </a:r>
            <a:r>
              <a:rPr lang="ko-KR" altLang="en-US" b="0" dirty="0"/>
              <a:t> 양송이는 </a:t>
            </a:r>
            <a:r>
              <a:rPr lang="ko-KR" altLang="en-US" b="0" dirty="0" err="1"/>
              <a:t>편썰어</a:t>
            </a:r>
            <a:r>
              <a:rPr lang="ko-KR" altLang="en-US" b="0" dirty="0"/>
              <a:t> </a:t>
            </a:r>
            <a:r>
              <a:rPr lang="ko-KR" altLang="en-US" b="0" dirty="0" err="1"/>
              <a:t>버터두른</a:t>
            </a:r>
            <a:r>
              <a:rPr lang="ko-KR" altLang="en-US" b="0" dirty="0"/>
              <a:t> 팬에 살짝 볶아준다</a:t>
            </a:r>
            <a:r>
              <a:rPr lang="en-US" altLang="ko-KR" b="0" dirty="0"/>
              <a:t>.</a:t>
            </a:r>
            <a:br>
              <a:rPr lang="en-US" altLang="ko-KR" b="0" dirty="0"/>
            </a:br>
            <a:r>
              <a:rPr lang="en-US" altLang="ko-KR" b="0" dirty="0"/>
              <a:t>- </a:t>
            </a:r>
            <a:r>
              <a:rPr lang="ko-KR" altLang="en-US" b="0" dirty="0" err="1"/>
              <a:t>프랑크소세지는</a:t>
            </a:r>
            <a:r>
              <a:rPr lang="ko-KR" altLang="en-US" b="0" dirty="0"/>
              <a:t> </a:t>
            </a:r>
            <a:r>
              <a:rPr lang="ko-KR" altLang="en-US" b="0" dirty="0" err="1"/>
              <a:t>어슷썬다</a:t>
            </a:r>
            <a:r>
              <a:rPr lang="en-US" altLang="ko-KR" b="0" dirty="0"/>
              <a:t>.</a:t>
            </a:r>
            <a:br>
              <a:rPr lang="en-US" altLang="ko-KR" b="0" dirty="0"/>
            </a:br>
            <a:br>
              <a:rPr lang="en-US" altLang="ko-KR" b="0" dirty="0"/>
            </a:br>
            <a:r>
              <a:rPr lang="en-US" altLang="ko-KR" b="0" dirty="0"/>
              <a:t>3. </a:t>
            </a:r>
            <a:r>
              <a:rPr lang="ko-KR" altLang="en-US" b="0" dirty="0" err="1"/>
              <a:t>빵굽기</a:t>
            </a:r>
            <a:br>
              <a:rPr lang="ko-KR" altLang="en-US" b="0" dirty="0"/>
            </a:br>
            <a:r>
              <a:rPr lang="en-US" altLang="ko-KR" b="0" dirty="0"/>
              <a:t>- </a:t>
            </a:r>
            <a:r>
              <a:rPr lang="ko-KR" altLang="en-US" b="0" dirty="0"/>
              <a:t>호일을 싼 </a:t>
            </a:r>
            <a:r>
              <a:rPr lang="ko-KR" altLang="en-US" b="0" dirty="0" err="1"/>
              <a:t>오븐팬에</a:t>
            </a:r>
            <a:r>
              <a:rPr lang="ko-KR" altLang="en-US" b="0" dirty="0"/>
              <a:t> </a:t>
            </a:r>
            <a:r>
              <a:rPr lang="ko-KR" altLang="en-US" b="0" dirty="0" err="1"/>
              <a:t>버터칠하고</a:t>
            </a:r>
            <a:r>
              <a:rPr lang="ko-KR" altLang="en-US" b="0" dirty="0"/>
              <a:t> 반죽을 떼어 얇게 모양을 둥그렇게 잡은 다음 볶은 야채와 </a:t>
            </a:r>
            <a:r>
              <a:rPr lang="ko-KR" altLang="en-US" b="0" dirty="0" err="1"/>
              <a:t>소세지를</a:t>
            </a:r>
            <a:r>
              <a:rPr lang="ko-KR" altLang="en-US" b="0" dirty="0"/>
              <a:t> 올려 놓는다</a:t>
            </a:r>
            <a:r>
              <a:rPr lang="en-US" altLang="ko-KR" b="0" dirty="0"/>
              <a:t>.</a:t>
            </a:r>
            <a:br>
              <a:rPr lang="en-US" altLang="ko-KR" b="0" dirty="0"/>
            </a:br>
            <a:r>
              <a:rPr lang="en-US" altLang="ko-KR" b="0" dirty="0"/>
              <a:t>*</a:t>
            </a:r>
            <a:r>
              <a:rPr lang="ko-KR" altLang="en-US" b="0" dirty="0" err="1"/>
              <a:t>버터칠을</a:t>
            </a:r>
            <a:r>
              <a:rPr lang="ko-KR" altLang="en-US" b="0" dirty="0"/>
              <a:t> 해야 빵이 </a:t>
            </a:r>
            <a:r>
              <a:rPr lang="ko-KR" altLang="en-US" b="0" dirty="0" err="1"/>
              <a:t>눌러붙지</a:t>
            </a:r>
            <a:r>
              <a:rPr lang="ko-KR" altLang="en-US" b="0" dirty="0"/>
              <a:t> 않고 잘 떨어져요</a:t>
            </a:r>
            <a:r>
              <a:rPr lang="en-US" altLang="ko-KR" b="0" dirty="0"/>
              <a:t>.</a:t>
            </a:r>
            <a:br>
              <a:rPr lang="en-US" altLang="ko-KR" b="0" dirty="0"/>
            </a:br>
            <a:r>
              <a:rPr lang="en-US" altLang="ko-KR" b="0" dirty="0"/>
              <a:t>- </a:t>
            </a:r>
            <a:r>
              <a:rPr lang="ko-KR" altLang="en-US" b="0" dirty="0"/>
              <a:t>실온에서 </a:t>
            </a:r>
            <a:r>
              <a:rPr lang="en-US" altLang="ko-KR" b="0" dirty="0"/>
              <a:t>20~30</a:t>
            </a:r>
            <a:r>
              <a:rPr lang="ko-KR" altLang="en-US" b="0" dirty="0"/>
              <a:t>분 더 발효시킨다</a:t>
            </a:r>
            <a:r>
              <a:rPr lang="en-US" altLang="ko-KR" b="0" dirty="0"/>
              <a:t>.</a:t>
            </a:r>
            <a:br>
              <a:rPr lang="en-US" altLang="ko-KR" b="0" dirty="0"/>
            </a:br>
            <a:r>
              <a:rPr lang="en-US" altLang="ko-KR" b="0" dirty="0"/>
              <a:t>- </a:t>
            </a:r>
            <a:r>
              <a:rPr lang="ko-KR" altLang="en-US" b="0" dirty="0"/>
              <a:t>오븐 </a:t>
            </a:r>
            <a:r>
              <a:rPr lang="en-US" altLang="ko-KR" b="0" dirty="0"/>
              <a:t>180℃</a:t>
            </a:r>
            <a:r>
              <a:rPr lang="ko-KR" altLang="en-US" b="0" dirty="0"/>
              <a:t>에서 </a:t>
            </a:r>
            <a:r>
              <a:rPr lang="en-US" altLang="ko-KR" b="0" dirty="0"/>
              <a:t>15</a:t>
            </a:r>
            <a:r>
              <a:rPr lang="ko-KR" altLang="en-US" b="0" dirty="0"/>
              <a:t>분</a:t>
            </a:r>
            <a:r>
              <a:rPr lang="en-US" altLang="ko-KR" b="0" dirty="0"/>
              <a:t>~20</a:t>
            </a:r>
            <a:r>
              <a:rPr lang="ko-KR" altLang="en-US" b="0" dirty="0"/>
              <a:t>분 굽는다</a:t>
            </a:r>
            <a:r>
              <a:rPr lang="en-US" altLang="ko-KR" b="0" dirty="0"/>
              <a:t>.(* </a:t>
            </a:r>
            <a:r>
              <a:rPr lang="ko-KR" altLang="en-US" b="0" dirty="0"/>
              <a:t>오븐 토스터기를 사용함</a:t>
            </a:r>
            <a:r>
              <a:rPr lang="en-US" altLang="ko-KR" b="0" dirty="0"/>
              <a:t>)</a:t>
            </a:r>
            <a:endParaRPr lang="ko-KR" altLang="en-US" b="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9190" y="1071546"/>
            <a:ext cx="3714776" cy="51435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잼 목록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ko-KR" altLang="en-US" dirty="0"/>
              <a:t>딸기</a:t>
            </a:r>
            <a:endParaRPr lang="en-US" altLang="ko-KR" dirty="0"/>
          </a:p>
          <a:p>
            <a:pPr marL="0" indent="0">
              <a:buNone/>
            </a:pPr>
            <a:r>
              <a:rPr lang="ko-KR" altLang="en-US" dirty="0"/>
              <a:t>복숭아</a:t>
            </a:r>
            <a:endParaRPr lang="en-US" altLang="ko-KR" dirty="0"/>
          </a:p>
          <a:p>
            <a:pPr marL="0" indent="0">
              <a:buNone/>
            </a:pPr>
            <a:r>
              <a:rPr lang="ko-KR" altLang="en-US" dirty="0"/>
              <a:t>무화과</a:t>
            </a:r>
            <a:endParaRPr lang="en-US" altLang="ko-KR" dirty="0"/>
          </a:p>
          <a:p>
            <a:pPr marL="0" indent="0">
              <a:buNone/>
            </a:pPr>
            <a:r>
              <a:rPr lang="ko-KR" altLang="en-US" dirty="0" err="1"/>
              <a:t>라즈베리</a:t>
            </a:r>
            <a:endParaRPr lang="en-US" altLang="ko-KR" dirty="0"/>
          </a:p>
          <a:p>
            <a:pPr marL="0" indent="0">
              <a:buNone/>
            </a:pPr>
            <a:r>
              <a:rPr lang="ko-KR" altLang="en-US" dirty="0"/>
              <a:t>블루베리</a:t>
            </a:r>
            <a:endParaRPr lang="en-US" altLang="ko-KR" dirty="0"/>
          </a:p>
          <a:p>
            <a:pPr marL="0" indent="0">
              <a:buNone/>
            </a:pPr>
            <a:r>
              <a:rPr lang="ko-KR" altLang="en-US" dirty="0" err="1"/>
              <a:t>구스베리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/>
              <a:t>2009-04-14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23E9A-25D2-484F-8E98-F0EA4A907CAF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9287130"/>
      </p:ext>
    </p:extLst>
  </p:cSld>
  <p:clrMapOvr>
    <a:masterClrMapping/>
  </p:clrMapOvr>
  <p:transition advTm="812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혐오 치료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ko-KR" altLang="en-US" dirty="0"/>
              <a:t>문제행동을 유발하는 자극을 혐오스러운 성질의 것으로 바꾸어</a:t>
            </a:r>
            <a:r>
              <a:rPr lang="en-US" altLang="ko-KR" dirty="0"/>
              <a:t> </a:t>
            </a:r>
            <a:r>
              <a:rPr lang="ko-KR" altLang="en-US" dirty="0"/>
              <a:t>자극에 대한 습관적 반응을 줄임</a:t>
            </a:r>
            <a:endParaRPr lang="en-US" altLang="ko-KR" dirty="0"/>
          </a:p>
          <a:p>
            <a:r>
              <a:rPr lang="ko-KR" altLang="en-US" dirty="0"/>
              <a:t>부정적인 속성과 반복적으로 연결시킨 대상이나 활동은 처음에는 없던 부정적인 속성을 띠게 된다는 조건형성의 원리</a:t>
            </a:r>
            <a:endParaRPr lang="en-US" altLang="ko-KR" dirty="0"/>
          </a:p>
          <a:p>
            <a:r>
              <a:rPr lang="ko-KR" altLang="en-US" dirty="0"/>
              <a:t>혐오자극으로는 전기 충격이나 </a:t>
            </a:r>
            <a:r>
              <a:rPr lang="ko-KR" altLang="en-US" dirty="0" err="1"/>
              <a:t>구초제가</a:t>
            </a:r>
            <a:r>
              <a:rPr lang="ko-KR" altLang="en-US" dirty="0"/>
              <a:t> 사용</a:t>
            </a:r>
            <a:r>
              <a:rPr lang="en-US" altLang="ko-KR" dirty="0"/>
              <a:t>. </a:t>
            </a:r>
            <a:r>
              <a:rPr lang="ko-KR" altLang="en-US" dirty="0"/>
              <a:t>상담 장면에서는 이런 실제적인 자극 대신에 상담자의 지시에 따라 혐오스러운 장면이나 자극을 반복적으로 상상하게 함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/>
              <a:t>2009-04-14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23E9A-25D2-484F-8E98-F0EA4A907CAF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4152100"/>
      </p:ext>
    </p:extLst>
  </p:cSld>
  <p:clrMapOvr>
    <a:masterClrMapping/>
  </p:clrMapOvr>
  <p:transition advTm="609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마인드 비교</a:t>
            </a:r>
          </a:p>
        </p:txBody>
      </p:sp>
      <p:sp>
        <p:nvSpPr>
          <p:cNvPr id="7" name="텍스트 개체 틀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/>
              <a:t>긍정적인 부류</a:t>
            </a:r>
          </a:p>
        </p:txBody>
      </p:sp>
      <p:graphicFrame>
        <p:nvGraphicFramePr>
          <p:cNvPr id="11" name="내용 개체 틀 10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857250" y="2720975"/>
          <a:ext cx="3565525" cy="33845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텍스트 개체 틀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ko-KR" altLang="en-US" dirty="0"/>
              <a:t>부정적인 부류</a:t>
            </a:r>
          </a:p>
        </p:txBody>
      </p:sp>
      <p:graphicFrame>
        <p:nvGraphicFramePr>
          <p:cNvPr id="12" name="내용 개체 틀 11"/>
          <p:cNvGraphicFramePr>
            <a:graphicFrameLocks noGrp="1"/>
          </p:cNvGraphicFramePr>
          <p:nvPr>
            <p:ph sz="quarter" idx="4"/>
            <p:extLst/>
          </p:nvPr>
        </p:nvGraphicFramePr>
        <p:xfrm>
          <a:off x="4702175" y="2719388"/>
          <a:ext cx="3565525" cy="3382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ko-KR"/>
              <a:t>2009-04-14</a:t>
            </a: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423E9A-25D2-484F-8E98-F0EA4A907CAF}" type="slidenum">
              <a:rPr lang="ko-KR" altLang="en-US" smtClean="0"/>
              <a:pPr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525958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자연주의">
  <a:themeElements>
    <a:clrScheme name="자연주의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자연주의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자연주의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58</TotalTime>
  <Words>489</Words>
  <Application>Microsoft Office PowerPoint</Application>
  <PresentationFormat>화면 슬라이드 쇼(4:3)</PresentationFormat>
  <Paragraphs>102</Paragraphs>
  <Slides>12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8" baseType="lpstr">
      <vt:lpstr>돋움</vt:lpstr>
      <vt:lpstr>맑은 고딕</vt:lpstr>
      <vt:lpstr>바탕</vt:lpstr>
      <vt:lpstr>Arial</vt:lpstr>
      <vt:lpstr>Garamond</vt:lpstr>
      <vt:lpstr>자연주의</vt:lpstr>
      <vt:lpstr>간식 요리 및 고객 유치</vt:lpstr>
      <vt:lpstr>크로와상을 이용한 샌드위치</vt:lpstr>
      <vt:lpstr>깨찰빵</vt:lpstr>
      <vt:lpstr>물 조절 주의</vt:lpstr>
      <vt:lpstr>호떡</vt:lpstr>
      <vt:lpstr>야채빵</vt:lpstr>
      <vt:lpstr>잼 목록</vt:lpstr>
      <vt:lpstr>혐오 치료</vt:lpstr>
      <vt:lpstr>마인드 비교</vt:lpstr>
      <vt:lpstr>투숙객을 위한 엔터테인먼트</vt:lpstr>
      <vt:lpstr>고객 만족도 조사 결과</vt:lpstr>
      <vt:lpstr>단계적 둔화</vt:lpstr>
    </vt:vector>
  </TitlesOfParts>
  <Company>dita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Administrator</dc:creator>
  <cp:lastModifiedBy>FullName</cp:lastModifiedBy>
  <cp:revision>14</cp:revision>
  <dcterms:created xsi:type="dcterms:W3CDTF">2009-04-24T00:27:52Z</dcterms:created>
  <dcterms:modified xsi:type="dcterms:W3CDTF">2018-06-15T08:20:49Z</dcterms:modified>
</cp:coreProperties>
</file>